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3.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4.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5.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handoutMasterIdLst>
    <p:handoutMasterId r:id="rId43"/>
  </p:handoutMasterIdLst>
  <p:sldIdLst>
    <p:sldId id="291" r:id="rId2"/>
    <p:sldId id="346" r:id="rId3"/>
    <p:sldId id="302" r:id="rId4"/>
    <p:sldId id="351" r:id="rId5"/>
    <p:sldId id="352" r:id="rId6"/>
    <p:sldId id="338" r:id="rId7"/>
    <p:sldId id="337" r:id="rId8"/>
    <p:sldId id="339" r:id="rId9"/>
    <p:sldId id="340" r:id="rId10"/>
    <p:sldId id="347" r:id="rId11"/>
    <p:sldId id="348" r:id="rId12"/>
    <p:sldId id="349" r:id="rId13"/>
    <p:sldId id="350" r:id="rId14"/>
    <p:sldId id="341" r:id="rId15"/>
    <p:sldId id="353" r:id="rId16"/>
    <p:sldId id="315" r:id="rId17"/>
    <p:sldId id="310" r:id="rId18"/>
    <p:sldId id="316" r:id="rId19"/>
    <p:sldId id="354" r:id="rId20"/>
    <p:sldId id="311" r:id="rId21"/>
    <p:sldId id="334" r:id="rId22"/>
    <p:sldId id="355" r:id="rId23"/>
    <p:sldId id="317" r:id="rId24"/>
    <p:sldId id="318" r:id="rId25"/>
    <p:sldId id="320" r:id="rId26"/>
    <p:sldId id="356" r:id="rId27"/>
    <p:sldId id="321" r:id="rId28"/>
    <p:sldId id="322" r:id="rId29"/>
    <p:sldId id="323" r:id="rId30"/>
    <p:sldId id="324" r:id="rId31"/>
    <p:sldId id="325" r:id="rId32"/>
    <p:sldId id="326" r:id="rId33"/>
    <p:sldId id="327" r:id="rId34"/>
    <p:sldId id="330" r:id="rId35"/>
    <p:sldId id="328" r:id="rId36"/>
    <p:sldId id="342" r:id="rId37"/>
    <p:sldId id="332" r:id="rId38"/>
    <p:sldId id="343" r:id="rId39"/>
    <p:sldId id="344" r:id="rId40"/>
    <p:sldId id="345" r:id="rId4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melines" id="{7DBF10FD-6546-BB4B-BF59-B39521A5286B}">
          <p14:sldIdLst>
            <p14:sldId id="291"/>
            <p14:sldId id="346"/>
            <p14:sldId id="302"/>
          </p14:sldIdLst>
        </p14:section>
        <p14:section name="Présentation de l'entreprise" id="{E795414E-63B0-472C-92B6-8CD820EFBE24}">
          <p14:sldIdLst>
            <p14:sldId id="351"/>
            <p14:sldId id="352"/>
          </p14:sldIdLst>
        </p14:section>
        <p14:section name="Présentation des Factory" id="{52BED269-84F3-468A-BD95-4E765F32593C}">
          <p14:sldIdLst>
            <p14:sldId id="338"/>
            <p14:sldId id="337"/>
            <p14:sldId id="339"/>
            <p14:sldId id="340"/>
          </p14:sldIdLst>
        </p14:section>
        <p14:section name="Contexte du projet" id="{5EADF619-9E97-4594-9E44-36D87EBA6D48}">
          <p14:sldIdLst>
            <p14:sldId id="347"/>
            <p14:sldId id="348"/>
            <p14:sldId id="349"/>
            <p14:sldId id="350"/>
            <p14:sldId id="341"/>
            <p14:sldId id="353"/>
          </p14:sldIdLst>
        </p14:section>
        <p14:section name="Annonce de la problématique" id="{9EBD3276-D900-4A24-B015-37646E27074A}">
          <p14:sldIdLst>
            <p14:sldId id="315"/>
            <p14:sldId id="310"/>
          </p14:sldIdLst>
        </p14:section>
        <p14:section name="Définitions" id="{EE7017F3-3DD5-4955-93A8-658477CC0E49}">
          <p14:sldIdLst>
            <p14:sldId id="316"/>
            <p14:sldId id="354"/>
            <p14:sldId id="311"/>
            <p14:sldId id="334"/>
          </p14:sldIdLst>
        </p14:section>
        <p14:section name="Projet et tavail effectué" id="{32543F57-0D80-42EF-8F11-55B1AB8F1425}">
          <p14:sldIdLst>
            <p14:sldId id="355"/>
            <p14:sldId id="317"/>
            <p14:sldId id="318"/>
          </p14:sldIdLst>
        </p14:section>
        <p14:section name="1ère étape : pure JS/TS" id="{4F7B9A41-6EF6-4E60-8E3A-17C4D3F8E51F}">
          <p14:sldIdLst>
            <p14:sldId id="320"/>
            <p14:sldId id="356"/>
            <p14:sldId id="321"/>
          </p14:sldIdLst>
        </p14:section>
        <p14:section name="2ème étape : concept micro-service" id="{8288E39B-DC16-4F8C-91E2-D7D2DE770385}">
          <p14:sldIdLst>
            <p14:sldId id="322"/>
            <p14:sldId id="323"/>
            <p14:sldId id="324"/>
            <p14:sldId id="325"/>
          </p14:sldIdLst>
        </p14:section>
        <p14:section name="3ème étape : identity provider" id="{C6C7DFAC-29CC-444F-8311-2E1CDD4A31E4}">
          <p14:sldIdLst>
            <p14:sldId id="326"/>
          </p14:sldIdLst>
        </p14:section>
        <p14:section name="Bilan projet" id="{949876AF-8B9A-405F-99CA-B2F8B29E6496}">
          <p14:sldIdLst>
            <p14:sldId id="327"/>
            <p14:sldId id="330"/>
            <p14:sldId id="328"/>
          </p14:sldIdLst>
        </p14:section>
        <p14:section name="Réponse problématique" id="{8824DC50-FD0B-497B-9F93-F0451E5A9B8D}">
          <p14:sldIdLst>
            <p14:sldId id="342"/>
          </p14:sldIdLst>
        </p14:section>
        <p14:section name="Bilan acquis" id="{CD0AC177-3001-4991-A4F0-D82EF73BF5CA}">
          <p14:sldIdLst>
            <p14:sldId id="332"/>
            <p14:sldId id="343"/>
            <p14:sldId id="344"/>
            <p14:sldId id="345"/>
          </p14:sldIdLst>
        </p14:section>
        <p14:section name="Références" id="{27D8B1A3-3924-0047-ABA2-E92C8FE7837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CE3189"/>
    <a:srgbClr val="E0234E"/>
    <a:srgbClr val="CE308A"/>
    <a:srgbClr val="13162A"/>
    <a:srgbClr val="293286"/>
    <a:srgbClr val="C2C1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4AC6FD-36BA-05AE-C7F7-A399A278DEEB}" v="1" dt="2020-10-05T13:59:13.4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21" autoAdjust="0"/>
    <p:restoredTop sz="69663" autoAdjust="0"/>
  </p:normalViewPr>
  <p:slideViewPr>
    <p:cSldViewPr snapToGrid="0" snapToObjects="1">
      <p:cViewPr varScale="1">
        <p:scale>
          <a:sx n="83" d="100"/>
          <a:sy n="83" d="100"/>
        </p:scale>
        <p:origin x="912" y="8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napToObjects="1">
      <p:cViewPr varScale="1">
        <p:scale>
          <a:sx n="91" d="100"/>
          <a:sy n="91" d="100"/>
        </p:scale>
        <p:origin x="375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élanie REDON" userId="S::mredon@amiltone.com::a27e4e01-4650-472b-b4c5-2f99566ceed8" providerId="AD" clId="Web-{5E4AC6FD-36BA-05AE-C7F7-A399A278DEEB}"/>
    <pc:docChg chg="addSld modSection">
      <pc:chgData name="Mélanie REDON" userId="S::mredon@amiltone.com::a27e4e01-4650-472b-b4c5-2f99566ceed8" providerId="AD" clId="Web-{5E4AC6FD-36BA-05AE-C7F7-A399A278DEEB}" dt="2020-10-05T13:59:13.410" v="0"/>
      <pc:docMkLst>
        <pc:docMk/>
      </pc:docMkLst>
      <pc:sldChg chg="new">
        <pc:chgData name="Mélanie REDON" userId="S::mredon@amiltone.com::a27e4e01-4650-472b-b4c5-2f99566ceed8" providerId="AD" clId="Web-{5E4AC6FD-36BA-05AE-C7F7-A399A278DEEB}" dt="2020-10-05T13:59:13.410" v="0"/>
        <pc:sldMkLst>
          <pc:docMk/>
          <pc:sldMk cId="3449597819" sldId="29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69AE8E2C-01BB-1943-9B6F-FAAFB91148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9A801F82-DC93-244E-91FB-8CF5F6C4BC9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3AD48F7-0939-8F4C-A1CE-BCE220861DBC}" type="datetimeFigureOut">
              <a:rPr lang="fr-FR" smtClean="0"/>
              <a:t>24/10/2020</a:t>
            </a:fld>
            <a:endParaRPr lang="fr-FR"/>
          </a:p>
        </p:txBody>
      </p:sp>
      <p:sp>
        <p:nvSpPr>
          <p:cNvPr id="4" name="Espace réservé du pied de page 3">
            <a:extLst>
              <a:ext uri="{FF2B5EF4-FFF2-40B4-BE49-F238E27FC236}">
                <a16:creationId xmlns:a16="http://schemas.microsoft.com/office/drawing/2014/main" id="{F7A13A81-A8D4-F045-B654-53CC8840314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F7B75A08-22A5-5649-9EDD-AFC47C66A7C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F83C1B8-9DAC-8C4D-863D-83F359DA98E1}" type="slidenum">
              <a:rPr lang="fr-FR" smtClean="0"/>
              <a:t>‹N°›</a:t>
            </a:fld>
            <a:endParaRPr lang="fr-FR"/>
          </a:p>
        </p:txBody>
      </p:sp>
    </p:spTree>
    <p:extLst>
      <p:ext uri="{BB962C8B-B14F-4D97-AF65-F5344CB8AC3E}">
        <p14:creationId xmlns:p14="http://schemas.microsoft.com/office/powerpoint/2010/main" val="85440151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0.png>
</file>

<file path=ppt/media/image11.png>
</file>

<file path=ppt/media/image12.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png>
</file>

<file path=ppt/media/image37.svg>
</file>

<file path=ppt/media/image38.pn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png>
</file>

<file path=ppt/media/image70.png>
</file>

<file path=ppt/media/image71.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E10EC-1A69-B44C-B5B3-61EB12F0D702}" type="datetimeFigureOut">
              <a:rPr lang="fr-FR" smtClean="0"/>
              <a:t>24/10/2020</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fr-FR"/>
              <a:t>Modifier les styles du texte du masque
Deuxième niveau
Troisième niveau
Quatrième niveau
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2D249C-F4BE-5A48-B4B5-888E0B885B3B}" type="slidenum">
              <a:rPr lang="fr-FR" smtClean="0"/>
              <a:t>‹N°›</a:t>
            </a:fld>
            <a:endParaRPr lang="fr-FR"/>
          </a:p>
        </p:txBody>
      </p:sp>
    </p:spTree>
    <p:extLst>
      <p:ext uri="{BB962C8B-B14F-4D97-AF65-F5344CB8AC3E}">
        <p14:creationId xmlns:p14="http://schemas.microsoft.com/office/powerpoint/2010/main" val="597626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Bac S, spécialité ISN en 2015, j’intègre la branche IT de Supinfo en ASc1 directement.</a:t>
            </a:r>
          </a:p>
          <a:p>
            <a:endParaRPr lang="fr-FR" dirty="0"/>
          </a:p>
          <a:p>
            <a:r>
              <a:rPr lang="fr-FR" dirty="0"/>
              <a:t>Première expérience professionnelle chez Amiltone : stage de fin de première année</a:t>
            </a:r>
          </a:p>
          <a:p>
            <a:r>
              <a:rPr lang="fr-FR" dirty="0"/>
              <a:t>Depuis, j’ai effectué tout mes stages chez eux, temps partiel et temps plein</a:t>
            </a:r>
          </a:p>
          <a:p>
            <a:endParaRPr lang="fr-FR" dirty="0"/>
          </a:p>
          <a:p>
            <a:r>
              <a:rPr lang="fr-FR" dirty="0"/>
              <a:t>Dès 2018, en arrivant en MSc1, Amiltone accepte de me prendre en contrat de professionnalisation</a:t>
            </a:r>
          </a:p>
          <a:p>
            <a:endParaRPr lang="fr-FR" dirty="0"/>
          </a:p>
          <a:p>
            <a:r>
              <a:rPr lang="fr-FR" dirty="0"/>
              <a:t>Je suis aujourd’hui en fin de Master 2, et </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a:t>
            </a:fld>
            <a:endParaRPr lang="fr-FR"/>
          </a:p>
        </p:txBody>
      </p:sp>
    </p:spTree>
    <p:extLst>
      <p:ext uri="{BB962C8B-B14F-4D97-AF65-F5344CB8AC3E}">
        <p14:creationId xmlns:p14="http://schemas.microsoft.com/office/powerpoint/2010/main" val="11826466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Particularité d’AmilApp, on a pas eu à développer un backend, trop long pour 3 alternants</a:t>
            </a:r>
          </a:p>
          <a:p>
            <a:endParaRPr lang="fr-FR" dirty="0"/>
          </a:p>
          <a:p>
            <a:r>
              <a:rPr lang="fr-FR" dirty="0"/>
              <a:t>Utilisé Firebase, solution de Google</a:t>
            </a:r>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14</a:t>
            </a:fld>
            <a:endParaRPr lang="fr-FR"/>
          </a:p>
        </p:txBody>
      </p:sp>
    </p:spTree>
    <p:extLst>
      <p:ext uri="{BB962C8B-B14F-4D97-AF65-F5344CB8AC3E}">
        <p14:creationId xmlns:p14="http://schemas.microsoft.com/office/powerpoint/2010/main" val="2334097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ATOUTS :</a:t>
            </a:r>
          </a:p>
          <a:p>
            <a:endParaRPr lang="fr-FR" dirty="0"/>
          </a:p>
          <a:p>
            <a:r>
              <a:rPr lang="fr-FR" dirty="0"/>
              <a:t>Création rapide de backend pour mobiles et web, scalable et performants</a:t>
            </a:r>
          </a:p>
          <a:p>
            <a:r>
              <a:rPr lang="fr-FR" dirty="0"/>
              <a:t>Pas de gestion de serveur</a:t>
            </a:r>
          </a:p>
          <a:p>
            <a:endParaRPr lang="fr-FR" dirty="0"/>
          </a:p>
          <a:p>
            <a:r>
              <a:rPr lang="fr-FR" dirty="0"/>
              <a:t>Gestion d’utilisateurs, authentification</a:t>
            </a:r>
          </a:p>
          <a:p>
            <a:endParaRPr lang="fr-FR" dirty="0"/>
          </a:p>
          <a:p>
            <a:r>
              <a:rPr lang="fr-FR" dirty="0"/>
              <a:t>Base de données intégrée avec Firestore (temps réels)</a:t>
            </a:r>
          </a:p>
          <a:p>
            <a:endParaRPr lang="fr-FR" dirty="0"/>
          </a:p>
          <a:p>
            <a:r>
              <a:rPr lang="fr-FR" dirty="0"/>
              <a:t>Stockage de fichiers</a:t>
            </a:r>
          </a:p>
          <a:p>
            <a:endParaRPr lang="fr-FR" dirty="0"/>
          </a:p>
          <a:p>
            <a:r>
              <a:rPr lang="fr-FR" dirty="0"/>
              <a:t>FAIBLESSES :</a:t>
            </a:r>
          </a:p>
          <a:p>
            <a:endParaRPr lang="fr-FR" dirty="0"/>
          </a:p>
          <a:p>
            <a:r>
              <a:rPr lang="fr-FR" dirty="0"/>
              <a:t>Traitement lourd côté mobile. </a:t>
            </a:r>
          </a:p>
          <a:p>
            <a:endParaRPr lang="fr-FR" dirty="0"/>
          </a:p>
          <a:p>
            <a:r>
              <a:rPr lang="fr-FR" dirty="0"/>
              <a:t>Requêtes BDD pas suffisamment personnalisable comme en SQL ou NoSQL : le code devient trop complexe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15</a:t>
            </a:fld>
            <a:endParaRPr lang="fr-FR"/>
          </a:p>
        </p:txBody>
      </p:sp>
    </p:spTree>
    <p:extLst>
      <p:ext uri="{BB962C8B-B14F-4D97-AF65-F5344CB8AC3E}">
        <p14:creationId xmlns:p14="http://schemas.microsoft.com/office/powerpoint/2010/main" val="14787234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Ce qui m’a amené à choisir mon sujet et ma problématique :</a:t>
            </a:r>
          </a:p>
          <a:p>
            <a:endParaRPr lang="fr-FR" b="1" dirty="0"/>
          </a:p>
          <a:p>
            <a:r>
              <a:rPr lang="fr-FR" dirty="0"/>
              <a:t>CLOUD :</a:t>
            </a:r>
          </a:p>
          <a:p>
            <a:r>
              <a:rPr lang="fr-FR" dirty="0"/>
              <a:t>Avoir un projet préparé pour le cloud, Amiltone pourra être amené à proposer AmilApp en mode Saas à ses clients.</a:t>
            </a:r>
          </a:p>
          <a:p>
            <a:r>
              <a:rPr lang="fr-FR" dirty="0"/>
              <a:t>pour le cloud veut dire que le projet sera accessible tout le temps, n’importe où </a:t>
            </a:r>
          </a:p>
          <a:p>
            <a:endParaRPr lang="fr-FR" dirty="0"/>
          </a:p>
          <a:p>
            <a:endParaRPr lang="fr-FR" dirty="0"/>
          </a:p>
          <a:p>
            <a:r>
              <a:rPr lang="fr-FR" dirty="0"/>
              <a:t>VITRINE TECHNOLOGIQUE :</a:t>
            </a:r>
          </a:p>
          <a:p>
            <a:r>
              <a:rPr lang="fr-FR" dirty="0"/>
              <a:t>Montrer au client le savoir-faire de l’entreprise, s’adapter à son budget</a:t>
            </a:r>
          </a:p>
          <a:p>
            <a:endParaRPr lang="fr-FR" dirty="0"/>
          </a:p>
          <a:p>
            <a:r>
              <a:rPr lang="fr-FR" b="1" dirty="0"/>
              <a:t>Avec tous les différents projets que j’ai pu réaliser soit en cours, soit en alternance, j’ai remarqué que :</a:t>
            </a:r>
          </a:p>
          <a:p>
            <a:endParaRPr lang="fr-FR" dirty="0"/>
          </a:p>
          <a:p>
            <a:r>
              <a:rPr lang="fr-FR" dirty="0"/>
              <a:t>FASTIDIEUX :</a:t>
            </a:r>
          </a:p>
          <a:p>
            <a:r>
              <a:rPr lang="fr-FR" dirty="0"/>
              <a:t>On sait pas trop par quoi commencer</a:t>
            </a:r>
          </a:p>
          <a:p>
            <a:r>
              <a:rPr lang="fr-FR" dirty="0"/>
              <a:t>Du coup on commencer par les morceaux de code commun a tout projet (authentification, gestion d’</a:t>
            </a:r>
            <a:r>
              <a:rPr lang="fr-FR" dirty="0" err="1"/>
              <a:t>users</a:t>
            </a:r>
            <a:r>
              <a:rPr lang="fr-FR" dirty="0"/>
              <a:t> par exemple)</a:t>
            </a:r>
          </a:p>
          <a:p>
            <a:pPr marL="171450" indent="-171450">
              <a:buFont typeface="Wingdings" panose="05000000000000000000" pitchFamily="2" charset="2"/>
              <a:buChar char="Ø"/>
            </a:pPr>
            <a:r>
              <a:rPr lang="fr-FR" dirty="0"/>
              <a:t>Code redondant entre différents projets</a:t>
            </a:r>
          </a:p>
          <a:p>
            <a:pPr marL="171450" indent="-171450">
              <a:buFont typeface="Wingdings" panose="05000000000000000000" pitchFamily="2" charset="2"/>
              <a:buChar char="Ø"/>
            </a:pPr>
            <a:r>
              <a:rPr lang="fr-FR" dirty="0"/>
              <a:t>Bon développeurs : développeur paresseux, RÉÉCRIRE le moins de code possible, produire un code plus générique, plus factorisé</a:t>
            </a:r>
          </a:p>
          <a:p>
            <a:pPr marL="171450" indent="-171450">
              <a:buFont typeface="Wingdings" panose="05000000000000000000" pitchFamily="2" charset="2"/>
              <a:buChar char="Ø"/>
            </a:pPr>
            <a:endParaRPr lang="fr-FR" dirty="0"/>
          </a:p>
          <a:p>
            <a:pPr marL="0" indent="0">
              <a:buFont typeface="Wingdings" panose="05000000000000000000" pitchFamily="2" charset="2"/>
              <a:buNone/>
            </a:pPr>
            <a:r>
              <a:rPr lang="fr-FR" dirty="0"/>
              <a:t>MONOLITHIQUE :</a:t>
            </a: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L’architecture monolithique représente la façon dont sont associées les différentes fonctionnalités d’une application. </a:t>
            </a: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services et composants interconnectés et interdépendants.</a:t>
            </a: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communiquent en général en appelant directement les classes et les fonctions des services dont ils ont besoin</a:t>
            </a: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Toutes les briques doivent être présentes et fonctionnelles pour permettre la compilation et l’exécution </a:t>
            </a:r>
          </a:p>
          <a:p>
            <a:pPr marL="0" indent="0">
              <a:buFont typeface="Wingdings" panose="05000000000000000000" pitchFamily="2" charset="2"/>
              <a:buNone/>
            </a:pPr>
            <a:endParaRPr lang="fr-FR" sz="1800" b="0" i="0" u="none" strike="noStrike" baseline="0" dirty="0">
              <a:solidFill>
                <a:srgbClr val="000000"/>
              </a:solidFill>
              <a:latin typeface="Arial" panose="020B0604020202020204" pitchFamily="34" charset="0"/>
            </a:endParaRPr>
          </a:p>
          <a:p>
            <a:pPr marL="0" indent="0">
              <a:buFont typeface="Wingdings" panose="05000000000000000000" pitchFamily="2" charset="2"/>
              <a:buNone/>
            </a:pPr>
            <a:r>
              <a:rPr lang="fr-FR" sz="1800" b="0" i="0" u="none" strike="noStrike" baseline="0" dirty="0">
                <a:solidFill>
                  <a:srgbClr val="000000"/>
                </a:solidFill>
                <a:latin typeface="Arial" panose="020B0604020202020204" pitchFamily="34" charset="0"/>
              </a:rPr>
              <a:t>&gt; Projet plus lourd à terme</a:t>
            </a:r>
          </a:p>
          <a:p>
            <a:pPr marL="171450" indent="-171450">
              <a:buFont typeface="Wingdings" panose="05000000000000000000" pitchFamily="2" charset="2"/>
              <a:buChar char="Ø"/>
            </a:pPr>
            <a:r>
              <a:rPr lang="fr-FR" sz="1800" b="0" i="0" u="none" strike="noStrike" baseline="0" dirty="0">
                <a:solidFill>
                  <a:srgbClr val="000000"/>
                </a:solidFill>
                <a:latin typeface="Arial" panose="020B0604020202020204" pitchFamily="34" charset="0"/>
              </a:rPr>
              <a:t>Moins évolutif sur le long terme -&gt; trop de dépendance entre fonctionnalité, moins lisible, moins maintenable</a:t>
            </a:r>
          </a:p>
          <a:p>
            <a:pPr marL="171450" indent="-171450">
              <a:buFont typeface="Wingdings" panose="05000000000000000000" pitchFamily="2" charset="2"/>
              <a:buChar char="Ø"/>
            </a:pPr>
            <a:r>
              <a:rPr lang="fr-FR" sz="1800" b="0" i="0" u="none" strike="noStrike" baseline="0" dirty="0">
                <a:solidFill>
                  <a:srgbClr val="000000"/>
                </a:solidFill>
                <a:latin typeface="Arial" panose="020B0604020202020204" pitchFamily="34" charset="0"/>
              </a:rPr>
              <a:t>Moins scalable : déployé sur un seul serveur, si on veut réagir à la demande : ajouter de la puissance serveur, limité technologiquement.</a:t>
            </a:r>
          </a:p>
          <a:p>
            <a:pPr marL="171450" indent="-171450">
              <a:buFont typeface="Wingdings" panose="05000000000000000000" pitchFamily="2" charset="2"/>
              <a:buChar char="Ø"/>
            </a:pPr>
            <a:endParaRPr lang="fr-FR" sz="1800" b="0" i="0" u="none" strike="noStrike" baseline="0" dirty="0">
              <a:solidFill>
                <a:srgbClr val="000000"/>
              </a:solidFill>
              <a:latin typeface="Arial" panose="020B0604020202020204" pitchFamily="34" charset="0"/>
            </a:endParaRPr>
          </a:p>
          <a:p>
            <a:pPr marL="0" indent="0">
              <a:buFont typeface="Wingdings" panose="05000000000000000000" pitchFamily="2" charset="2"/>
              <a:buNone/>
            </a:pPr>
            <a:r>
              <a:rPr lang="fr-FR" sz="1800" b="1" i="0" u="none" strike="noStrike" baseline="0" dirty="0">
                <a:solidFill>
                  <a:srgbClr val="000000"/>
                </a:solidFill>
                <a:latin typeface="Arial" panose="020B0604020202020204" pitchFamily="34" charset="0"/>
              </a:rPr>
              <a:t>Ce qui m’amène alors à cette problématique…</a:t>
            </a:r>
            <a:endParaRPr lang="fr-FR" b="1"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16</a:t>
            </a:fld>
            <a:endParaRPr lang="fr-FR"/>
          </a:p>
        </p:txBody>
      </p:sp>
    </p:spTree>
    <p:extLst>
      <p:ext uri="{BB962C8B-B14F-4D97-AF65-F5344CB8AC3E}">
        <p14:creationId xmlns:p14="http://schemas.microsoft.com/office/powerpoint/2010/main" val="691547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Lire la problématique puis…</a:t>
            </a:r>
          </a:p>
          <a:p>
            <a:endParaRPr lang="fr-FR" dirty="0"/>
          </a:p>
          <a:p>
            <a:r>
              <a:rPr lang="fr-FR" b="1" dirty="0"/>
              <a:t>Je vais maintenant expliquer quelques notions importantes pour bien comprendre la suite de la présentation…</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17</a:t>
            </a:fld>
            <a:endParaRPr lang="fr-FR"/>
          </a:p>
        </p:txBody>
      </p:sp>
    </p:spTree>
    <p:extLst>
      <p:ext uri="{BB962C8B-B14F-4D97-AF65-F5344CB8AC3E}">
        <p14:creationId xmlns:p14="http://schemas.microsoft.com/office/powerpoint/2010/main" val="29066928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commencer par expliquer le concept de starter kit</a:t>
            </a:r>
          </a:p>
          <a:p>
            <a:pPr marL="171450" indent="-171450">
              <a:buFontTx/>
              <a:buChar char="-"/>
            </a:pPr>
            <a:r>
              <a:rPr lang="fr-FR" dirty="0"/>
              <a:t>Projet contenant des fonctionnalités de bases, souvent utilisée sur un projet (gestion des utilisateurs, gestion de mails, authentification, gestion de base de données)</a:t>
            </a:r>
          </a:p>
          <a:p>
            <a:pPr marL="171450" indent="-171450">
              <a:buFontTx/>
              <a:buChar char="-"/>
            </a:pPr>
            <a:r>
              <a:rPr lang="fr-FR" dirty="0"/>
              <a:t>Le code doit être générique</a:t>
            </a:r>
          </a:p>
          <a:p>
            <a:pPr marL="171450" indent="-171450">
              <a:buFontTx/>
              <a:buChar char="-"/>
            </a:pPr>
            <a:r>
              <a:rPr lang="fr-FR" dirty="0"/>
              <a:t>Adaptable</a:t>
            </a:r>
          </a:p>
          <a:p>
            <a:pPr marL="171450" indent="-171450">
              <a:buFontTx/>
              <a:buChar char="-"/>
            </a:pPr>
            <a:r>
              <a:rPr lang="fr-FR" dirty="0"/>
              <a:t>Réutilisable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18</a:t>
            </a:fld>
            <a:endParaRPr lang="fr-FR"/>
          </a:p>
        </p:txBody>
      </p:sp>
    </p:spTree>
    <p:extLst>
      <p:ext uri="{BB962C8B-B14F-4D97-AF65-F5344CB8AC3E}">
        <p14:creationId xmlns:p14="http://schemas.microsoft.com/office/powerpoint/2010/main" val="15249467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L’objectif est d’avoir un projet prêt pour la production dès son commencement</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19</a:t>
            </a:fld>
            <a:endParaRPr lang="fr-FR"/>
          </a:p>
        </p:txBody>
      </p:sp>
    </p:spTree>
    <p:extLst>
      <p:ext uri="{BB962C8B-B14F-4D97-AF65-F5344CB8AC3E}">
        <p14:creationId xmlns:p14="http://schemas.microsoft.com/office/powerpoint/2010/main" val="1446303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b="0" i="0" u="none" strike="noStrike" baseline="0" dirty="0">
                <a:solidFill>
                  <a:srgbClr val="000000"/>
                </a:solidFill>
                <a:latin typeface="Arial" panose="020B0604020202020204" pitchFamily="34" charset="0"/>
              </a:rPr>
              <a:t>Je vais maintenant donner une définition des micro-services.</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Le but des micro-services est de diviser un gros projet en plusieurs petits projets, que l’on appelle </a:t>
            </a:r>
            <a:r>
              <a:rPr lang="fr-FR" sz="1800" b="1" i="0" u="none" strike="noStrike" baseline="0" dirty="0">
                <a:solidFill>
                  <a:srgbClr val="000000"/>
                </a:solidFill>
                <a:latin typeface="Arial" panose="020B0604020202020204" pitchFamily="34" charset="0"/>
              </a:rPr>
              <a:t>micro-services</a:t>
            </a:r>
            <a:r>
              <a:rPr lang="fr-FR" sz="1800" b="0" i="0" u="none" strike="noStrike" baseline="0" dirty="0">
                <a:solidFill>
                  <a:srgbClr val="000000"/>
                </a:solidFill>
                <a:latin typeface="Arial" panose="020B0604020202020204" pitchFamily="34" charset="0"/>
              </a:rPr>
              <a:t>. </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Chaque micro-service est </a:t>
            </a:r>
            <a:r>
              <a:rPr lang="fr-FR" sz="1800" b="1" i="0" u="none" strike="noStrike" baseline="0" dirty="0">
                <a:solidFill>
                  <a:srgbClr val="000000"/>
                </a:solidFill>
                <a:latin typeface="Arial" panose="020B0604020202020204" pitchFamily="34" charset="0"/>
              </a:rPr>
              <a:t>petit</a:t>
            </a:r>
            <a:r>
              <a:rPr lang="fr-FR" sz="1800" b="0" i="0" u="none" strike="noStrike" baseline="0" dirty="0">
                <a:solidFill>
                  <a:srgbClr val="000000"/>
                </a:solidFill>
                <a:latin typeface="Arial" panose="020B0604020202020204" pitchFamily="34" charset="0"/>
              </a:rPr>
              <a:t>, c’est-à-dire qu’il n’est responsable que d’un </a:t>
            </a:r>
            <a:r>
              <a:rPr lang="fr-FR" sz="1800" b="1" i="0" u="none" strike="noStrike" baseline="0" dirty="0">
                <a:solidFill>
                  <a:srgbClr val="000000"/>
                </a:solidFill>
                <a:latin typeface="Arial" panose="020B0604020202020204" pitchFamily="34" charset="0"/>
              </a:rPr>
              <a:t>nombre restreint de tâches</a:t>
            </a:r>
            <a:r>
              <a:rPr lang="fr-FR" sz="1800" b="0" i="0" u="none" strike="noStrike" baseline="0" dirty="0">
                <a:solidFill>
                  <a:srgbClr val="000000"/>
                </a:solidFill>
                <a:latin typeface="Arial" panose="020B0604020202020204" pitchFamily="34" charset="0"/>
              </a:rPr>
              <a:t>, axé sur un seul domaine métier</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Chaque service est </a:t>
            </a:r>
            <a:r>
              <a:rPr lang="fr-FR" sz="1800" b="1" i="0" u="none" strike="noStrike" baseline="0" dirty="0">
                <a:solidFill>
                  <a:srgbClr val="000000"/>
                </a:solidFill>
                <a:latin typeface="Arial" panose="020B0604020202020204" pitchFamily="34" charset="0"/>
              </a:rPr>
              <a:t>indépendant, </a:t>
            </a:r>
            <a:r>
              <a:rPr lang="fr-FR" sz="1800" b="1" i="0" u="none" strike="noStrike" baseline="0" dirty="0" err="1">
                <a:solidFill>
                  <a:srgbClr val="000000"/>
                </a:solidFill>
                <a:latin typeface="Arial" panose="020B0604020202020204" pitchFamily="34" charset="0"/>
              </a:rPr>
              <a:t>c-a-d</a:t>
            </a:r>
            <a:r>
              <a:rPr lang="fr-FR" sz="1800" b="1" i="0" u="none" strike="noStrike" baseline="0" dirty="0">
                <a:solidFill>
                  <a:srgbClr val="000000"/>
                </a:solidFill>
                <a:latin typeface="Arial" panose="020B0604020202020204" pitchFamily="34" charset="0"/>
              </a:rPr>
              <a:t> : a son propre environnement </a:t>
            </a:r>
            <a:r>
              <a:rPr lang="fr-FR" sz="1800" b="0" i="0" u="none" strike="noStrike" baseline="0" dirty="0">
                <a:solidFill>
                  <a:srgbClr val="000000"/>
                </a:solidFill>
                <a:latin typeface="Arial" panose="020B0604020202020204" pitchFamily="34" charset="0"/>
              </a:rPr>
              <a:t>(propre système d’exploitation, utiliser l’exemple des versions de linux, ses propres données). En général chaque service tourne dans un container Docker. </a:t>
            </a:r>
            <a:r>
              <a:rPr lang="fr-FR" sz="1800" b="1" i="0" u="none" strike="noStrike" baseline="0" dirty="0">
                <a:solidFill>
                  <a:srgbClr val="000000"/>
                </a:solidFill>
                <a:latin typeface="Arial" panose="020B0604020202020204" pitchFamily="34" charset="0"/>
              </a:rPr>
              <a:t>ET autonome </a:t>
            </a:r>
            <a:r>
              <a:rPr lang="fr-FR" sz="1800" b="0" i="0" u="none" strike="noStrike" baseline="0" dirty="0">
                <a:solidFill>
                  <a:srgbClr val="000000"/>
                </a:solidFill>
                <a:latin typeface="Arial" panose="020B0604020202020204" pitchFamily="34" charset="0"/>
              </a:rPr>
              <a:t>: un service ne connait pas l’existence d’autres service, il doit donc fonctionner tout indépendamment des autres : </a:t>
            </a:r>
            <a:r>
              <a:rPr lang="fr-FR" sz="1800" b="1" i="0" u="none" strike="noStrike" baseline="0" dirty="0">
                <a:solidFill>
                  <a:srgbClr val="000000"/>
                </a:solidFill>
                <a:latin typeface="Arial" panose="020B0604020202020204" pitchFamily="34" charset="0"/>
              </a:rPr>
              <a:t>pas de couplage </a:t>
            </a:r>
            <a:r>
              <a:rPr lang="fr-FR" sz="1800" b="1" i="0" u="none" strike="noStrike" baseline="0" dirty="0" err="1">
                <a:solidFill>
                  <a:srgbClr val="000000"/>
                </a:solidFill>
                <a:latin typeface="Arial" panose="020B0604020202020204" pitchFamily="34" charset="0"/>
              </a:rPr>
              <a:t>interservice</a:t>
            </a:r>
            <a:r>
              <a:rPr lang="fr-FR" sz="1800" b="0" i="0" u="none" strike="noStrike" baseline="0" dirty="0">
                <a:solidFill>
                  <a:srgbClr val="000000"/>
                </a:solidFill>
                <a:latin typeface="Arial" panose="020B0604020202020204" pitchFamily="34" charset="0"/>
              </a:rPr>
              <a:t>.</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Enfin, en général chaque micro-service expose une API REST.</a:t>
            </a:r>
            <a:endParaRPr lang="fr-FR" sz="1800" b="1" i="0" u="none" strike="noStrike" baseline="0" dirty="0">
              <a:solidFill>
                <a:srgbClr val="000000"/>
              </a:solidFill>
              <a:latin typeface="Arial" panose="020B0604020202020204" pitchFamily="34" charset="0"/>
            </a:endParaRP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20</a:t>
            </a:fld>
            <a:endParaRPr lang="fr-FR"/>
          </a:p>
        </p:txBody>
      </p:sp>
    </p:spTree>
    <p:extLst>
      <p:ext uri="{BB962C8B-B14F-4D97-AF65-F5344CB8AC3E}">
        <p14:creationId xmlns:p14="http://schemas.microsoft.com/office/powerpoint/2010/main" val="9666725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0" u="sng" dirty="0"/>
              <a:t>POURQUOI LES CHOISIRS ?</a:t>
            </a:r>
          </a:p>
          <a:p>
            <a:endParaRPr lang="fr-FR" b="1" dirty="0"/>
          </a:p>
          <a:p>
            <a:r>
              <a:rPr lang="fr-FR" b="1" dirty="0"/>
              <a:t>Conception d’application cloud native </a:t>
            </a:r>
            <a:r>
              <a:rPr lang="fr-FR" dirty="0"/>
              <a:t>: app qui s’insère nativement et naturellement dans un environnement cloud</a:t>
            </a:r>
          </a:p>
          <a:p>
            <a:endParaRPr lang="fr-FR" dirty="0"/>
          </a:p>
          <a:p>
            <a:r>
              <a:rPr lang="fr-FR" b="1" dirty="0"/>
              <a:t>Application scalable : </a:t>
            </a:r>
            <a:r>
              <a:rPr lang="fr-FR" b="0" dirty="0"/>
              <a:t>qui s’adapte d’un point de vue dimensionnel : plusieurs instances d’un même micro-service qui tourne en parallèle</a:t>
            </a:r>
          </a:p>
          <a:p>
            <a:endParaRPr lang="fr-FR" b="0" dirty="0"/>
          </a:p>
          <a:p>
            <a:r>
              <a:rPr lang="fr-FR" b="1" dirty="0" err="1"/>
              <a:t>Opti</a:t>
            </a:r>
            <a:r>
              <a:rPr lang="fr-FR" b="1" dirty="0"/>
              <a:t> des ressources : </a:t>
            </a:r>
            <a:r>
              <a:rPr lang="fr-FR" b="0" dirty="0"/>
              <a:t>diviser une grosse équipe d’un projet en plusieurs équipes de tailles réduite</a:t>
            </a:r>
          </a:p>
          <a:p>
            <a:endParaRPr lang="fr-FR" b="0" dirty="0"/>
          </a:p>
          <a:p>
            <a:r>
              <a:rPr lang="fr-FR" b="1" dirty="0"/>
              <a:t>Complexité globale simplifiée :</a:t>
            </a:r>
            <a:r>
              <a:rPr lang="fr-FR" b="0" dirty="0"/>
              <a:t> </a:t>
            </a:r>
            <a:r>
              <a:rPr lang="fr-FR" sz="1800" b="0" i="0" u="none" strike="noStrike" baseline="0" dirty="0">
                <a:solidFill>
                  <a:srgbClr val="000000"/>
                </a:solidFill>
                <a:latin typeface="Arial" panose="020B0604020202020204" pitchFamily="34" charset="0"/>
              </a:rPr>
              <a:t>le projet devient plus facile à appréhender pour les développeurs puisqu’ils ont la possibilité de se focaliser sur une seule fonctionnalité </a:t>
            </a:r>
          </a:p>
          <a:p>
            <a:endParaRPr lang="fr-FR" sz="1800" b="0" i="0" u="none" strike="noStrike" baseline="0" dirty="0">
              <a:solidFill>
                <a:srgbClr val="000000"/>
              </a:solidFill>
              <a:latin typeface="Arial" panose="020B0604020202020204" pitchFamily="34" charset="0"/>
            </a:endParaRPr>
          </a:p>
          <a:p>
            <a:r>
              <a:rPr lang="fr-FR" sz="1800" b="0" i="0" u="none" strike="noStrike" baseline="0" dirty="0">
                <a:solidFill>
                  <a:srgbClr val="000000"/>
                </a:solidFill>
                <a:latin typeface="Arial" panose="020B0604020202020204" pitchFamily="34" charset="0"/>
              </a:rPr>
              <a:t>Plus petit donc chaque service est </a:t>
            </a:r>
            <a:r>
              <a:rPr lang="fr-FR" sz="1800" b="1" i="0" u="none" strike="noStrike" baseline="0" dirty="0">
                <a:solidFill>
                  <a:srgbClr val="000000"/>
                </a:solidFill>
                <a:latin typeface="Arial" panose="020B0604020202020204" pitchFamily="34" charset="0"/>
              </a:rPr>
              <a:t>testable plus rapidement</a:t>
            </a:r>
          </a:p>
          <a:p>
            <a:endParaRPr lang="fr-FR" sz="1800" b="1" i="0" u="none" strike="noStrike" baseline="0" dirty="0">
              <a:solidFill>
                <a:srgbClr val="000000"/>
              </a:solidFill>
              <a:latin typeface="Arial" panose="020B0604020202020204" pitchFamily="34" charset="0"/>
            </a:endParaRPr>
          </a:p>
          <a:p>
            <a:r>
              <a:rPr lang="fr-FR" b="0" u="sng" dirty="0"/>
              <a:t>INCONVÉNIENT</a:t>
            </a:r>
          </a:p>
          <a:p>
            <a:endParaRPr lang="fr-FR" b="0" u="sng" dirty="0"/>
          </a:p>
          <a:p>
            <a:r>
              <a:rPr lang="fr-FR" b="0" u="none" dirty="0"/>
              <a:t>Lourds changements organisationnels</a:t>
            </a:r>
          </a:p>
          <a:p>
            <a:r>
              <a:rPr lang="fr-FR" b="0" u="none" dirty="0"/>
              <a:t>Conception couteuse en temps : archi récente et évolue rapidement, les devs devront faire une veille technologique plus régulièrement, archi complexe à mettre en place</a:t>
            </a:r>
          </a:p>
          <a:p>
            <a:endParaRPr lang="fr-FR" b="0" u="none" dirty="0"/>
          </a:p>
          <a:p>
            <a:r>
              <a:rPr lang="fr-FR" b="1" u="none" dirty="0" err="1"/>
              <a:t>Overkill</a:t>
            </a:r>
            <a:r>
              <a:rPr lang="fr-FR" b="0" u="none" dirty="0"/>
              <a:t> : utilisation exagérée, pas besoin sur un simple CRUD par exemple</a:t>
            </a:r>
            <a:endParaRPr lang="fr-FR" b="1" u="none"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21</a:t>
            </a:fld>
            <a:endParaRPr lang="fr-FR"/>
          </a:p>
        </p:txBody>
      </p:sp>
    </p:spTree>
    <p:extLst>
      <p:ext uri="{BB962C8B-B14F-4D97-AF65-F5344CB8AC3E}">
        <p14:creationId xmlns:p14="http://schemas.microsoft.com/office/powerpoint/2010/main" val="17075977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maintenant vous présenter le projet sur lequel j’ai travaillé, les objectifs et contraintes, ainsi que toutes les actions que j’ai pu mener pendant mon alternance.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22</a:t>
            </a:fld>
            <a:endParaRPr lang="fr-FR"/>
          </a:p>
        </p:txBody>
      </p:sp>
    </p:spTree>
    <p:extLst>
      <p:ext uri="{BB962C8B-B14F-4D97-AF65-F5344CB8AC3E}">
        <p14:creationId xmlns:p14="http://schemas.microsoft.com/office/powerpoint/2010/main" val="6698567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Objectif principal :</a:t>
            </a:r>
            <a:r>
              <a:rPr lang="fr-FR" b="0" dirty="0"/>
              <a:t> supprimer </a:t>
            </a:r>
            <a:r>
              <a:rPr lang="fr-FR" b="0" dirty="0" err="1"/>
              <a:t>firebase</a:t>
            </a:r>
            <a:endParaRPr lang="fr-FR" b="1"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23</a:t>
            </a:fld>
            <a:endParaRPr lang="fr-FR"/>
          </a:p>
        </p:txBody>
      </p:sp>
    </p:spTree>
    <p:extLst>
      <p:ext uri="{BB962C8B-B14F-4D97-AF65-F5344CB8AC3E}">
        <p14:creationId xmlns:p14="http://schemas.microsoft.com/office/powerpoint/2010/main" val="2132517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Amiltone : Société de Service Numérique à taille humaine </a:t>
            </a:r>
          </a:p>
          <a:p>
            <a:endParaRPr lang="fr-FR" dirty="0"/>
          </a:p>
          <a:p>
            <a:r>
              <a:rPr lang="fr-FR" b="1" dirty="0"/>
              <a:t>L’entreprise recrute en permanence </a:t>
            </a:r>
            <a:r>
              <a:rPr lang="fr-FR" dirty="0"/>
              <a:t>: 70 employés lors de mon tout premier entretien en 2016 -&gt; presque 300 aujourd’hui</a:t>
            </a:r>
          </a:p>
          <a:p>
            <a:endParaRPr lang="fr-FR" dirty="0"/>
          </a:p>
          <a:p>
            <a:r>
              <a:rPr lang="fr-FR" dirty="0"/>
              <a:t>L’entreprise a été nommée championne de la croissance en 2017 selon les </a:t>
            </a:r>
            <a:r>
              <a:rPr lang="fr-FR" dirty="0" err="1"/>
              <a:t>echos</a:t>
            </a:r>
            <a:endParaRPr lang="fr-FR" dirty="0"/>
          </a:p>
          <a:p>
            <a:r>
              <a:rPr lang="fr-FR" dirty="0"/>
              <a:t>Chiffre d’affaire en 2014 : 2,7 Millions € - 16M€ en 2019</a:t>
            </a:r>
          </a:p>
          <a:p>
            <a:endParaRPr lang="fr-FR" dirty="0"/>
          </a:p>
          <a:p>
            <a:r>
              <a:rPr lang="fr-FR" dirty="0"/>
              <a:t>7 agences en France : Nantes, Bordeaux, Grenoble, Paris et les 3 principales : Aix-en-Provence, Niort et Lyon (Villeurbanne) le siège social</a:t>
            </a:r>
          </a:p>
          <a:p>
            <a:endParaRPr lang="fr-FR" dirty="0"/>
          </a:p>
          <a:p>
            <a:r>
              <a:rPr lang="fr-FR" b="1" dirty="0"/>
              <a:t>Pas de développement à l’international pour le moment, Amiltone fait le choix de consolider ses positions dans les villes « occupées ».</a:t>
            </a:r>
          </a:p>
          <a:p>
            <a:endParaRPr lang="fr-FR" dirty="0"/>
          </a:p>
          <a:p>
            <a:r>
              <a:rPr lang="fr-FR" dirty="0"/>
              <a:t>L’entreprise évolue sur le marché des nouvelles technologies</a:t>
            </a:r>
          </a:p>
          <a:p>
            <a:r>
              <a:rPr lang="fr-FR" dirty="0"/>
              <a:t>Propose tout type de consultants à ses clients : développeurs, data </a:t>
            </a:r>
            <a:r>
              <a:rPr lang="fr-FR" dirty="0" err="1"/>
              <a:t>engineer</a:t>
            </a:r>
            <a:r>
              <a:rPr lang="fr-FR" dirty="0"/>
              <a:t>, chefs de projet, analyste fonctionnels -&gt; proposer une assistance la plus complète possible</a:t>
            </a:r>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5</a:t>
            </a:fld>
            <a:endParaRPr lang="fr-FR"/>
          </a:p>
        </p:txBody>
      </p:sp>
    </p:spTree>
    <p:extLst>
      <p:ext uri="{BB962C8B-B14F-4D97-AF65-F5344CB8AC3E}">
        <p14:creationId xmlns:p14="http://schemas.microsoft.com/office/powerpoint/2010/main" val="39520442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l’intégration d’une architecture micro-services impliques certaines contraintes :</a:t>
            </a:r>
            <a:br>
              <a:rPr lang="fr-FR" dirty="0"/>
            </a:br>
            <a:r>
              <a:rPr lang="fr-FR" dirty="0"/>
              <a:t>- </a:t>
            </a:r>
            <a:r>
              <a:rPr lang="fr-FR" b="1" dirty="0"/>
              <a:t>orientée </a:t>
            </a:r>
            <a:r>
              <a:rPr lang="fr-FR" b="1" dirty="0" err="1"/>
              <a:t>events</a:t>
            </a:r>
            <a:endParaRPr lang="fr-FR" b="1"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 </a:t>
            </a:r>
            <a:r>
              <a:rPr lang="fr-FR" b="1" dirty="0"/>
              <a:t>Résiliente</a:t>
            </a:r>
            <a:r>
              <a:rPr lang="fr-FR" dirty="0"/>
              <a:t> : </a:t>
            </a:r>
            <a:r>
              <a:rPr lang="fr-FR" sz="1800" b="0" i="0" u="none" strike="noStrike" baseline="0" dirty="0">
                <a:solidFill>
                  <a:srgbClr val="000000"/>
                </a:solidFill>
                <a:latin typeface="Arial" panose="020B0604020202020204" pitchFamily="34" charset="0"/>
              </a:rPr>
              <a:t>la solution doit être robuste et tolérante aux pannes grâce au faible couplage des micro-services ainsi que leur réplication.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800" b="0" i="0" u="none" strike="noStrike" baseline="0" dirty="0">
                <a:solidFill>
                  <a:srgbClr val="000000"/>
                </a:solidFill>
                <a:latin typeface="Arial" panose="020B0604020202020204" pitchFamily="34" charset="0"/>
              </a:rPr>
              <a:t>- </a:t>
            </a:r>
            <a:r>
              <a:rPr lang="fr-FR" sz="1800" b="1" i="0" u="none" strike="noStrike" baseline="0" dirty="0">
                <a:solidFill>
                  <a:srgbClr val="000000"/>
                </a:solidFill>
                <a:latin typeface="Arial" panose="020B0604020202020204" pitchFamily="34" charset="0"/>
              </a:rPr>
              <a:t>Scalable</a:t>
            </a:r>
            <a:r>
              <a:rPr lang="fr-FR" sz="1800" b="0" i="0" u="none" strike="noStrike" baseline="0" dirty="0">
                <a:solidFill>
                  <a:srgbClr val="000000"/>
                </a:solidFill>
                <a:latin typeface="Arial" panose="020B0604020202020204" pitchFamily="34" charset="0"/>
              </a:rPr>
              <a:t> : le dimensionnement des ressources ainsi que le déploiement doivent être automatiques.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800" b="0" i="0" u="none" strike="noStrike" baseline="0" dirty="0">
                <a:solidFill>
                  <a:srgbClr val="000000"/>
                </a:solidFill>
                <a:latin typeface="Arial" panose="020B0604020202020204" pitchFamily="34" charset="0"/>
              </a:rPr>
              <a:t>- </a:t>
            </a:r>
            <a:r>
              <a:rPr lang="fr-FR" sz="1800" b="1" i="0" u="none" strike="noStrike" baseline="0" dirty="0">
                <a:solidFill>
                  <a:srgbClr val="000000"/>
                </a:solidFill>
                <a:latin typeface="Arial" panose="020B0604020202020204" pitchFamily="34" charset="0"/>
              </a:rPr>
              <a:t>Hautement disponible </a:t>
            </a:r>
            <a:r>
              <a:rPr lang="fr-FR" sz="1800" b="0" i="0" u="none" strike="noStrike" baseline="0" dirty="0">
                <a:solidFill>
                  <a:srgbClr val="000000"/>
                </a:solidFill>
                <a:latin typeface="Arial" panose="020B0604020202020204" pitchFamily="34" charset="0"/>
              </a:rPr>
              <a:t>grâce à une API Gateway. Je reviendrais là-dessus dans les chapitres suivants.</a:t>
            </a:r>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24</a:t>
            </a:fld>
            <a:endParaRPr lang="fr-FR"/>
          </a:p>
        </p:txBody>
      </p:sp>
    </p:spTree>
    <p:extLst>
      <p:ext uri="{BB962C8B-B14F-4D97-AF65-F5344CB8AC3E}">
        <p14:creationId xmlns:p14="http://schemas.microsoft.com/office/powerpoint/2010/main" val="31355875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Comme je viens de le dire, j’ai eu pour consigne de réutiliser le starter-kit déjà existant</a:t>
            </a:r>
          </a:p>
          <a:p>
            <a:r>
              <a:rPr lang="fr-FR" dirty="0"/>
              <a:t>Étant un projet monolithique, le projet est de base assez conséquent. J’ai alors du extraire les fonctionnalités existantes soit en micro-service, soit en package </a:t>
            </a:r>
            <a:r>
              <a:rPr lang="fr-FR" dirty="0" err="1"/>
              <a:t>npm</a:t>
            </a:r>
            <a:r>
              <a:rPr lang="fr-FR" dirty="0"/>
              <a:t>. Je me suis ici focaliser sur les packages.</a:t>
            </a:r>
          </a:p>
          <a:p>
            <a:endParaRPr lang="fr-FR" dirty="0"/>
          </a:p>
          <a:p>
            <a:r>
              <a:rPr lang="fr-FR" b="1" dirty="0"/>
              <a:t>Expliquer ce qu’est un package :</a:t>
            </a:r>
          </a:p>
          <a:p>
            <a:endParaRPr lang="fr-FR" b="0" dirty="0"/>
          </a:p>
          <a:p>
            <a:r>
              <a:rPr lang="fr-FR" b="0" dirty="0"/>
              <a:t>J’ai alors comparé chaque fonctionnalité, et j’ai trouvé 3 critères déterminant qui m’indiquait qu’une fonctionnalité devait être extraite en package plutôt qu’en micro-service</a:t>
            </a:r>
          </a:p>
          <a:p>
            <a:endParaRPr lang="fr-FR" b="0" dirty="0"/>
          </a:p>
          <a:p>
            <a:r>
              <a:rPr lang="fr-FR" b="0" dirty="0"/>
              <a:t>Citer les 3</a:t>
            </a:r>
          </a:p>
          <a:p>
            <a:br>
              <a:rPr lang="fr-FR" b="0" dirty="0"/>
            </a:br>
            <a:r>
              <a:rPr lang="fr-FR" b="1" dirty="0"/>
              <a:t>DONNER L’EXEMPLE DE LA GESTION DE BDD</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25</a:t>
            </a:fld>
            <a:endParaRPr lang="fr-FR"/>
          </a:p>
        </p:txBody>
      </p:sp>
    </p:spTree>
    <p:extLst>
      <p:ext uri="{BB962C8B-B14F-4D97-AF65-F5344CB8AC3E}">
        <p14:creationId xmlns:p14="http://schemas.microsoft.com/office/powerpoint/2010/main" val="35131921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Expliquer framework : boite à outils qui</a:t>
            </a:r>
            <a:r>
              <a:rPr lang="fr-FR" b="0" i="0" dirty="0">
                <a:solidFill>
                  <a:srgbClr val="222222"/>
                </a:solidFill>
                <a:effectLst/>
                <a:latin typeface="arial" panose="020B0604020202020204" pitchFamily="34" charset="0"/>
              </a:rPr>
              <a:t> contient des composants autonomes qui permettent de faciliter le développement d'un site web ou d'une application</a:t>
            </a:r>
          </a:p>
          <a:p>
            <a:r>
              <a:rPr lang="fr-FR" b="0" i="0" dirty="0">
                <a:solidFill>
                  <a:srgbClr val="222222"/>
                </a:solidFill>
                <a:effectLst/>
                <a:latin typeface="arial" panose="020B0604020202020204" pitchFamily="34" charset="0"/>
              </a:rPr>
              <a:t>Avantages : pas à nous de s’occuper de la maintenance de celui-ci</a:t>
            </a:r>
          </a:p>
          <a:p>
            <a:endParaRPr lang="fr-FR" b="0" i="0" dirty="0">
              <a:solidFill>
                <a:srgbClr val="222222"/>
              </a:solidFill>
              <a:effectLst/>
              <a:latin typeface="arial" panose="020B0604020202020204" pitchFamily="34" charset="0"/>
            </a:endParaRPr>
          </a:p>
          <a:p>
            <a:r>
              <a:rPr lang="fr-FR" b="0" i="0" dirty="0">
                <a:solidFill>
                  <a:srgbClr val="222222"/>
                </a:solidFill>
                <a:effectLst/>
                <a:latin typeface="arial" panose="020B0604020202020204" pitchFamily="34" charset="0"/>
              </a:rPr>
              <a:t>Chez Amiltone, avant AmilApp on utilisait Ts.ED (</a:t>
            </a:r>
            <a:r>
              <a:rPr lang="fr-FR" b="0" i="0" dirty="0" err="1">
                <a:solidFill>
                  <a:srgbClr val="222222"/>
                </a:solidFill>
                <a:effectLst/>
                <a:latin typeface="arial" panose="020B0604020202020204" pitchFamily="34" charset="0"/>
              </a:rPr>
              <a:t>typescript</a:t>
            </a:r>
            <a:r>
              <a:rPr lang="fr-FR" b="0" i="0" dirty="0">
                <a:solidFill>
                  <a:srgbClr val="222222"/>
                </a:solidFill>
                <a:effectLst/>
                <a:latin typeface="arial" panose="020B0604020202020204" pitchFamily="34" charset="0"/>
              </a:rPr>
              <a:t> express </a:t>
            </a:r>
            <a:r>
              <a:rPr lang="fr-FR" b="0" i="0" dirty="0" err="1">
                <a:solidFill>
                  <a:srgbClr val="222222"/>
                </a:solidFill>
                <a:effectLst/>
                <a:latin typeface="arial" panose="020B0604020202020204" pitchFamily="34" charset="0"/>
              </a:rPr>
              <a:t>decorator</a:t>
            </a:r>
            <a:r>
              <a:rPr lang="fr-FR" b="0" i="0" dirty="0">
                <a:solidFill>
                  <a:srgbClr val="222222"/>
                </a:solidFill>
                <a:effectLst/>
                <a:latin typeface="arial" panose="020B0604020202020204" pitchFamily="34" charset="0"/>
              </a:rPr>
              <a:t>) pour l’injection de dépendances mais pendant mes recherches sur pourquoi on l’avait choisi lui, je suis tombé sur un autre framework et en parcourant la documentation, je me suis rendu compte qu’il fallait absolument que je le propose aux équipes web</a:t>
            </a:r>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26</a:t>
            </a:fld>
            <a:endParaRPr lang="fr-FR"/>
          </a:p>
        </p:txBody>
      </p:sp>
    </p:spTree>
    <p:extLst>
      <p:ext uri="{BB962C8B-B14F-4D97-AF65-F5344CB8AC3E}">
        <p14:creationId xmlns:p14="http://schemas.microsoft.com/office/powerpoint/2010/main" val="21489960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Ce framework c’est NestJS, ce qui m’a attiré chez lui :</a:t>
            </a:r>
          </a:p>
          <a:p>
            <a:pPr marL="171450" indent="-171450">
              <a:buFontTx/>
              <a:buChar char="-"/>
            </a:pPr>
            <a:r>
              <a:rPr lang="fr-FR" b="1" dirty="0"/>
              <a:t>Architecture similaire à Angular </a:t>
            </a:r>
            <a:r>
              <a:rPr lang="fr-FR" dirty="0"/>
              <a:t>:</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fr-FR" dirty="0"/>
              <a:t>pour moi c’est bien parce qu’ayant déjà fait de l’Angular, je maitrise bien et je m’y retrouve mieux</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fr-FR" b="1" dirty="0"/>
              <a:t>Coté stratégique aussi </a:t>
            </a:r>
            <a:r>
              <a:rPr lang="fr-FR" dirty="0"/>
              <a:t>: un dev backend qui a fait que du NestJS mais jamais de front s’y retrouvera facilement avec Angular, et inversement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fr-FR" b="1" dirty="0"/>
              <a:t>Doc complète, </a:t>
            </a:r>
            <a:r>
              <a:rPr lang="fr-FR" b="1" dirty="0" err="1"/>
              <a:t>commu</a:t>
            </a:r>
            <a:r>
              <a:rPr lang="fr-FR" b="1" dirty="0"/>
              <a:t> énorme </a:t>
            </a:r>
            <a:r>
              <a:rPr lang="fr-FR" dirty="0"/>
              <a:t>: bugs corrigés rapidement, on trouve de l’aide facilement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fr-FR" b="1" dirty="0"/>
              <a:t>Intégration </a:t>
            </a:r>
            <a:r>
              <a:rPr lang="fr-FR" b="1" dirty="0" err="1"/>
              <a:t>microservices</a:t>
            </a:r>
            <a:r>
              <a:rPr lang="fr-FR" b="1" dirty="0"/>
              <a:t> simplifiée </a:t>
            </a:r>
            <a:r>
              <a:rPr lang="fr-FR" dirty="0"/>
              <a:t>: facilité d’intégrer un middleware de message que j’explique plus tard dans cette présentation</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27</a:t>
            </a:fld>
            <a:endParaRPr lang="fr-FR"/>
          </a:p>
        </p:txBody>
      </p:sp>
    </p:spTree>
    <p:extLst>
      <p:ext uri="{BB962C8B-B14F-4D97-AF65-F5344CB8AC3E}">
        <p14:creationId xmlns:p14="http://schemas.microsoft.com/office/powerpoint/2010/main" val="25370234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Portail API ou API Gateway</a:t>
            </a:r>
          </a:p>
          <a:p>
            <a:endParaRPr lang="fr-FR" b="1" dirty="0"/>
          </a:p>
          <a:p>
            <a:r>
              <a:rPr lang="fr-FR" b="1" dirty="0"/>
              <a:t>Point d’entrée </a:t>
            </a:r>
            <a:r>
              <a:rPr lang="fr-FR" dirty="0"/>
              <a:t>: les utilisateurs font leur requêtes sur l’API Gateway plutôt que sur chaque service</a:t>
            </a:r>
          </a:p>
          <a:p>
            <a:endParaRPr lang="fr-FR" dirty="0"/>
          </a:p>
          <a:p>
            <a:r>
              <a:rPr lang="fr-FR" b="1" dirty="0"/>
              <a:t>Assure la sécu</a:t>
            </a:r>
            <a:r>
              <a:rPr lang="fr-FR" dirty="0"/>
              <a:t> : gère l’authentification, </a:t>
            </a:r>
            <a:r>
              <a:rPr lang="fr-FR" b="1" dirty="0"/>
              <a:t>évolutivité et disponibilité</a:t>
            </a:r>
            <a:r>
              <a:rPr lang="fr-FR" dirty="0"/>
              <a:t> : possibilité de rediriger les utilisateurs vers de nouveau services à tout moment</a:t>
            </a:r>
          </a:p>
          <a:p>
            <a:endParaRPr lang="fr-FR" dirty="0"/>
          </a:p>
          <a:p>
            <a:r>
              <a:rPr lang="fr-FR" dirty="0"/>
              <a:t>Externaliser et centraliser config (montrer schéma)</a:t>
            </a:r>
          </a:p>
          <a:p>
            <a:endParaRPr lang="fr-FR" dirty="0"/>
          </a:p>
          <a:p>
            <a:r>
              <a:rPr lang="fr-FR" dirty="0"/>
              <a:t>On a décider d’utiliser Kong : pleins de possibilité avec les plugins codé en </a:t>
            </a:r>
            <a:r>
              <a:rPr lang="fr-FR" dirty="0" err="1"/>
              <a:t>Lua</a:t>
            </a:r>
            <a:r>
              <a:rPr lang="fr-FR" dirty="0"/>
              <a:t>, j’ai d’ailleurs pu en créer un qui s’adapte à notre besoin</a:t>
            </a:r>
          </a:p>
          <a:p>
            <a:endParaRPr lang="fr-FR" dirty="0"/>
          </a:p>
          <a:p>
            <a:r>
              <a:rPr lang="fr-FR" dirty="0"/>
              <a:t>Enfin, l’avantage de </a:t>
            </a:r>
            <a:r>
              <a:rPr lang="fr-FR" dirty="0" err="1"/>
              <a:t>kong</a:t>
            </a:r>
            <a:r>
              <a:rPr lang="fr-FR" dirty="0"/>
              <a:t> c’est que la configuration peut se faire à la volée (à chaud), même quand il est lancé. Mais cela Pose des problèmes d’automatisation de déploiement :après beaucoup de recherches sur internet et pas de résultats concluant, j’ai décidé de créer un package NPM qui va permettre d’automatiser la configuration de </a:t>
            </a:r>
            <a:r>
              <a:rPr lang="fr-FR" dirty="0" err="1"/>
              <a:t>kong</a:t>
            </a:r>
            <a:r>
              <a:rPr lang="fr-FR" dirty="0"/>
              <a:t> (plugins, services, routes, </a:t>
            </a:r>
            <a:r>
              <a:rPr lang="fr-FR" dirty="0" err="1"/>
              <a:t>etc</a:t>
            </a:r>
            <a:r>
              <a:rPr lang="fr-FR" dirty="0"/>
              <a:t>)</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28</a:t>
            </a:fld>
            <a:endParaRPr lang="fr-FR"/>
          </a:p>
        </p:txBody>
      </p:sp>
    </p:spTree>
    <p:extLst>
      <p:ext uri="{BB962C8B-B14F-4D97-AF65-F5344CB8AC3E}">
        <p14:creationId xmlns:p14="http://schemas.microsoft.com/office/powerpoint/2010/main" val="23330144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maintenant parler de la communication </a:t>
            </a:r>
            <a:r>
              <a:rPr lang="fr-FR" dirty="0" err="1"/>
              <a:t>interservice</a:t>
            </a:r>
            <a:r>
              <a:rPr lang="fr-FR" dirty="0"/>
              <a:t>.</a:t>
            </a:r>
          </a:p>
          <a:p>
            <a:r>
              <a:rPr lang="fr-FR" dirty="0"/>
              <a:t>Point sur lequel il y a eu beaucoup de questions</a:t>
            </a:r>
          </a:p>
          <a:p>
            <a:endParaRPr lang="fr-FR" dirty="0"/>
          </a:p>
          <a:p>
            <a:r>
              <a:rPr lang="fr-FR" dirty="0"/>
              <a:t>Expliquer le schéma que tout développeur ne connaissant pas les micro-services choisirait</a:t>
            </a:r>
          </a:p>
          <a:p>
            <a:r>
              <a:rPr lang="fr-FR" dirty="0"/>
              <a:t>En faisant ça, les micro-services sont fortement couplé, chacun dépend de la réponse de l’autre pour renvoyer un résultat positif à l’utilisateur</a:t>
            </a:r>
          </a:p>
          <a:p>
            <a:endParaRPr lang="fr-FR" dirty="0"/>
          </a:p>
          <a:p>
            <a:r>
              <a:rPr lang="fr-FR" b="1" dirty="0"/>
              <a:t>La solution pour garder un couplage faible</a:t>
            </a:r>
            <a:r>
              <a:rPr lang="fr-FR" dirty="0"/>
              <a:t> : la </a:t>
            </a:r>
            <a:r>
              <a:rPr lang="fr-FR" b="1" dirty="0"/>
              <a:t>communication asynchrone </a:t>
            </a:r>
            <a:r>
              <a:rPr lang="fr-FR" b="0" dirty="0"/>
              <a:t>à l’aide d’un </a:t>
            </a:r>
            <a:r>
              <a:rPr lang="fr-FR" b="1" dirty="0"/>
              <a:t>service de message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29</a:t>
            </a:fld>
            <a:endParaRPr lang="fr-FR"/>
          </a:p>
        </p:txBody>
      </p:sp>
    </p:spTree>
    <p:extLst>
      <p:ext uri="{BB962C8B-B14F-4D97-AF65-F5344CB8AC3E}">
        <p14:creationId xmlns:p14="http://schemas.microsoft.com/office/powerpoint/2010/main" val="42314418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b="0" i="0" u="none" strike="noStrike" baseline="0" dirty="0">
                <a:solidFill>
                  <a:srgbClr val="000000"/>
                </a:solidFill>
                <a:latin typeface="Arial" panose="020B0604020202020204" pitchFamily="34" charset="0"/>
              </a:rPr>
              <a:t>« </a:t>
            </a:r>
            <a:r>
              <a:rPr lang="fr-FR" sz="1800" b="0" i="1" u="none" strike="noStrike" baseline="0" dirty="0">
                <a:solidFill>
                  <a:srgbClr val="000000"/>
                </a:solidFill>
                <a:latin typeface="Arial" panose="020B0604020202020204" pitchFamily="34" charset="0"/>
              </a:rPr>
              <a:t>En effet, le « guide de bonnes pratiques » résultant de la démarche initiale (la création d’une application facilitant la communication interne) serait en lui-même un excellent simplificateur de communication transversale au sein de l’entreprise </a:t>
            </a:r>
            <a:r>
              <a:rPr lang="fr-FR" sz="1800" b="0" i="0" u="none" strike="noStrike" baseline="0" dirty="0">
                <a:solidFill>
                  <a:srgbClr val="000000"/>
                </a:solidFill>
                <a:latin typeface="Arial" panose="020B0604020202020204" pitchFamily="34" charset="0"/>
              </a:rPr>
              <a:t>» :</a:t>
            </a:r>
          </a:p>
          <a:p>
            <a:r>
              <a:rPr lang="fr-FR" sz="1800" b="0" i="0" u="none" strike="noStrike" baseline="0" dirty="0">
                <a:solidFill>
                  <a:srgbClr val="000000"/>
                </a:solidFill>
                <a:latin typeface="Arial" panose="020B0604020202020204" pitchFamily="34" charset="0"/>
              </a:rPr>
              <a:t>En gros, on a commencer à uniformiser les projets interne d’Amiltone au niveau des technos utilisées, c’est parti d’AmilApp qui a commencé, et du coup, j’ai du aider d’autres personnes sur d’autres projets à utiliser ce que j’utilise sur AmilApp =&gt; Amélioration de la communication transverse (entre les équipes)</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36</a:t>
            </a:fld>
            <a:endParaRPr lang="fr-FR"/>
          </a:p>
        </p:txBody>
      </p:sp>
    </p:spTree>
    <p:extLst>
      <p:ext uri="{BB962C8B-B14F-4D97-AF65-F5344CB8AC3E}">
        <p14:creationId xmlns:p14="http://schemas.microsoft.com/office/powerpoint/2010/main" val="41086097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Développeur </a:t>
            </a:r>
            <a:r>
              <a:rPr lang="fr-FR" dirty="0" err="1"/>
              <a:t>fullstack</a:t>
            </a:r>
            <a:r>
              <a:rPr lang="fr-FR" dirty="0"/>
              <a:t> : facilite la communication et la logique entre le back et le front</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39</a:t>
            </a:fld>
            <a:endParaRPr lang="fr-FR"/>
          </a:p>
        </p:txBody>
      </p:sp>
    </p:spTree>
    <p:extLst>
      <p:ext uri="{BB962C8B-B14F-4D97-AF65-F5344CB8AC3E}">
        <p14:creationId xmlns:p14="http://schemas.microsoft.com/office/powerpoint/2010/main" val="35668763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J’ai eu la responsabilité de faire des retours/critiques aux</a:t>
            </a:r>
          </a:p>
          <a:p>
            <a:pPr marL="171450" indent="-171450">
              <a:buFontTx/>
              <a:buChar char="-"/>
            </a:pPr>
            <a:r>
              <a:rPr lang="fr-FR" dirty="0"/>
              <a:t>Dev : merge </a:t>
            </a:r>
            <a:r>
              <a:rPr lang="fr-FR" dirty="0" err="1"/>
              <a:t>request</a:t>
            </a:r>
            <a:endParaRPr lang="fr-FR" dirty="0"/>
          </a:p>
          <a:p>
            <a:pPr marL="171450" indent="-171450">
              <a:buFontTx/>
              <a:buChar char="-"/>
            </a:pPr>
            <a:r>
              <a:rPr lang="fr-FR" dirty="0"/>
              <a:t>Designer : ce qu’il est possible de faire, plus simple, </a:t>
            </a:r>
            <a:r>
              <a:rPr lang="fr-FR" dirty="0" err="1"/>
              <a:t>etc</a:t>
            </a:r>
            <a:endParaRPr lang="fr-FR" dirty="0"/>
          </a:p>
          <a:p>
            <a:pPr marL="171450" indent="-171450">
              <a:buFontTx/>
              <a:buChar char="-"/>
            </a:pPr>
            <a:r>
              <a:rPr lang="fr-FR" dirty="0"/>
              <a:t>Chef de projet : comptes rendus</a:t>
            </a:r>
          </a:p>
          <a:p>
            <a:pPr marL="171450" indent="-171450">
              <a:buFontTx/>
              <a:buChar char="-"/>
            </a:pPr>
            <a:endParaRPr lang="fr-FR" dirty="0"/>
          </a:p>
          <a:p>
            <a:pPr marL="0" indent="0">
              <a:buFontTx/>
              <a:buNone/>
            </a:pPr>
            <a:r>
              <a:rPr lang="fr-FR" dirty="0"/>
              <a:t>Interface polyvalent et indispensable entre les différents acteurs du projet</a:t>
            </a:r>
          </a:p>
          <a:p>
            <a:pPr marL="0" indent="0">
              <a:buFontTx/>
              <a:buNone/>
            </a:pPr>
            <a:endParaRPr lang="fr-FR" dirty="0"/>
          </a:p>
          <a:p>
            <a:pPr marL="0" indent="0">
              <a:buFontTx/>
              <a:buNone/>
            </a:pPr>
            <a:r>
              <a:rPr lang="fr-FR" dirty="0"/>
              <a:t>Ce qui m’amène au métier de Lead dev</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40</a:t>
            </a:fld>
            <a:endParaRPr lang="fr-FR"/>
          </a:p>
        </p:txBody>
      </p:sp>
    </p:spTree>
    <p:extLst>
      <p:ext uri="{BB962C8B-B14F-4D97-AF65-F5344CB8AC3E}">
        <p14:creationId xmlns:p14="http://schemas.microsoft.com/office/powerpoint/2010/main" val="272101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Mobile factory</a:t>
            </a:r>
          </a:p>
          <a:p>
            <a:endParaRPr lang="fr-FR" dirty="0"/>
          </a:p>
          <a:p>
            <a:r>
              <a:rPr lang="fr-FR" dirty="0"/>
              <a:t>Equipe experte en développement d’app mobiles native sur iOS et Android </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6</a:t>
            </a:fld>
            <a:endParaRPr lang="fr-FR"/>
          </a:p>
        </p:txBody>
      </p:sp>
    </p:spTree>
    <p:extLst>
      <p:ext uri="{BB962C8B-B14F-4D97-AF65-F5344CB8AC3E}">
        <p14:creationId xmlns:p14="http://schemas.microsoft.com/office/powerpoint/2010/main" val="3693740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Data Factory </a:t>
            </a:r>
          </a:p>
          <a:p>
            <a:endParaRPr lang="fr-FR" dirty="0"/>
          </a:p>
          <a:p>
            <a:r>
              <a:rPr lang="fr-FR" b="1" dirty="0"/>
              <a:t>Réponds à une problématique commune à de nombreux clients d’Amiltone : Comment gérer leur données ?</a:t>
            </a:r>
          </a:p>
          <a:p>
            <a:endParaRPr lang="fr-FR" b="1" dirty="0"/>
          </a:p>
          <a:p>
            <a:r>
              <a:rPr lang="fr-FR" b="1" dirty="0"/>
              <a:t>Comprendre l’activité du client </a:t>
            </a:r>
            <a:r>
              <a:rPr lang="fr-FR" dirty="0"/>
              <a:t>pour extraire les données et les consolider dans un datawarehouse</a:t>
            </a:r>
          </a:p>
          <a:p>
            <a:endParaRPr lang="fr-FR" dirty="0"/>
          </a:p>
          <a:p>
            <a:r>
              <a:rPr lang="fr-FR" dirty="0"/>
              <a:t>Offre aussi des services de surveillances de logs serveurs</a:t>
            </a:r>
          </a:p>
          <a:p>
            <a:endParaRPr lang="fr-FR" dirty="0"/>
          </a:p>
          <a:p>
            <a:r>
              <a:rPr lang="fr-FR" sz="1800" b="0" i="0" u="none" strike="noStrike" baseline="0" dirty="0">
                <a:solidFill>
                  <a:srgbClr val="000000"/>
                </a:solidFill>
                <a:latin typeface="Arial" panose="020B0604020202020204" pitchFamily="34" charset="0"/>
              </a:rPr>
              <a:t>accompagnée par un expert de renommée internationale spécialisé dans l’intégration de briques algorithmiques pour des usages tels que l’analyse prédictive ou le Machine Learning</a:t>
            </a:r>
            <a:endParaRPr lang="fr-FR" dirty="0"/>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7</a:t>
            </a:fld>
            <a:endParaRPr lang="fr-FR"/>
          </a:p>
        </p:txBody>
      </p:sp>
    </p:spTree>
    <p:extLst>
      <p:ext uri="{BB962C8B-B14F-4D97-AF65-F5344CB8AC3E}">
        <p14:creationId xmlns:p14="http://schemas.microsoft.com/office/powerpoint/2010/main" val="16906581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Pierre angulaire de l’offre globale d’Amiltone : relier toutes les briques d’un système d’information grâce au développement de backends</a:t>
            </a:r>
          </a:p>
          <a:p>
            <a:endParaRPr lang="fr-FR" dirty="0"/>
          </a:p>
          <a:p>
            <a:r>
              <a:rPr lang="fr-FR" dirty="0"/>
              <a:t>De nombreux langages, </a:t>
            </a:r>
            <a:r>
              <a:rPr lang="fr-FR" b="1" dirty="0"/>
              <a:t>mais aussi de nombreux </a:t>
            </a:r>
            <a:r>
              <a:rPr lang="fr-FR" b="1" dirty="0" err="1"/>
              <a:t>frameworks</a:t>
            </a:r>
            <a:r>
              <a:rPr lang="fr-FR" b="1" dirty="0"/>
              <a:t> </a:t>
            </a:r>
            <a:r>
              <a:rPr lang="fr-FR" dirty="0"/>
              <a:t>(</a:t>
            </a:r>
            <a:r>
              <a:rPr lang="fr-FR" dirty="0" err="1"/>
              <a:t>react</a:t>
            </a:r>
            <a:r>
              <a:rPr lang="fr-FR" dirty="0"/>
              <a:t>, </a:t>
            </a:r>
            <a:r>
              <a:rPr lang="fr-FR" dirty="0" err="1"/>
              <a:t>angular</a:t>
            </a:r>
            <a:r>
              <a:rPr lang="fr-FR" dirty="0"/>
              <a:t>, </a:t>
            </a:r>
            <a:r>
              <a:rPr lang="fr-FR" dirty="0" err="1"/>
              <a:t>symphony</a:t>
            </a:r>
            <a:r>
              <a:rPr lang="fr-FR" dirty="0"/>
              <a:t>, </a:t>
            </a:r>
            <a:r>
              <a:rPr lang="fr-FR" dirty="0" err="1"/>
              <a:t>etc</a:t>
            </a:r>
            <a:r>
              <a:rPr lang="fr-FR" dirty="0"/>
              <a:t>)</a:t>
            </a:r>
          </a:p>
          <a:p>
            <a:endParaRPr lang="fr-FR" dirty="0"/>
          </a:p>
          <a:p>
            <a:r>
              <a:rPr lang="fr-FR" dirty="0"/>
              <a:t>Conception d’APIs, mais aussi d’interface web</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8</a:t>
            </a:fld>
            <a:endParaRPr lang="fr-FR"/>
          </a:p>
        </p:txBody>
      </p:sp>
    </p:spTree>
    <p:extLst>
      <p:ext uri="{BB962C8B-B14F-4D97-AF65-F5344CB8AC3E}">
        <p14:creationId xmlns:p14="http://schemas.microsoft.com/office/powerpoint/2010/main" val="12577491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maintenant vous présenter le contexte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10</a:t>
            </a:fld>
            <a:endParaRPr lang="fr-FR"/>
          </a:p>
        </p:txBody>
      </p:sp>
    </p:spTree>
    <p:extLst>
      <p:ext uri="{BB962C8B-B14F-4D97-AF65-F5344CB8AC3E}">
        <p14:creationId xmlns:p14="http://schemas.microsoft.com/office/powerpoint/2010/main" val="28463374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Centraliser la communication interne de l’entreprise : La communication se faisait par mail ou par post teams</a:t>
            </a:r>
          </a:p>
          <a:p>
            <a:endParaRPr lang="fr-FR" dirty="0"/>
          </a:p>
          <a:p>
            <a:r>
              <a:rPr lang="fr-FR" dirty="0"/>
              <a:t>Applications mobile iOS (Swift) et Android (</a:t>
            </a:r>
            <a:r>
              <a:rPr lang="fr-FR" dirty="0" err="1"/>
              <a:t>kotlin</a:t>
            </a:r>
            <a:r>
              <a:rPr lang="fr-FR" dirty="0"/>
              <a:t>) et site web (codé en Angular) reprenant les mêmes fonctionnalités que les apps mobiles</a:t>
            </a:r>
          </a:p>
          <a:p>
            <a:endParaRPr lang="fr-FR" dirty="0"/>
          </a:p>
          <a:p>
            <a:r>
              <a:rPr lang="fr-FR" dirty="0"/>
              <a:t>Dispose d’un backoffice admin pour ajouter du contenu sur la plateforme</a:t>
            </a:r>
          </a:p>
          <a:p>
            <a:endParaRPr lang="fr-FR" dirty="0"/>
          </a:p>
          <a:p>
            <a:r>
              <a:rPr lang="fr-FR" dirty="0"/>
              <a:t>La première version est en production </a:t>
            </a:r>
            <a:r>
              <a:rPr lang="fr-FR" b="1" dirty="0"/>
              <a:t>et est maintenant utilisée pour la communication interne de l’entreprise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11</a:t>
            </a:fld>
            <a:endParaRPr lang="fr-FR"/>
          </a:p>
        </p:txBody>
      </p:sp>
    </p:spTree>
    <p:extLst>
      <p:ext uri="{BB962C8B-B14F-4D97-AF65-F5344CB8AC3E}">
        <p14:creationId xmlns:p14="http://schemas.microsoft.com/office/powerpoint/2010/main" val="25079093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Dire que les équipes ont beaucoup changé pendant mes 2 ans d’alternance </a:t>
            </a:r>
            <a:r>
              <a:rPr lang="fr-FR" dirty="0"/>
              <a:t>:</a:t>
            </a:r>
          </a:p>
          <a:p>
            <a:pPr marL="171450" indent="-171450">
              <a:buFontTx/>
              <a:buChar char="-"/>
            </a:pPr>
            <a:r>
              <a:rPr lang="fr-FR" dirty="0"/>
              <a:t>D’abord 3 sur le projet, un iOS, un </a:t>
            </a:r>
            <a:r>
              <a:rPr lang="fr-FR" dirty="0" err="1"/>
              <a:t>android</a:t>
            </a:r>
            <a:r>
              <a:rPr lang="fr-FR" dirty="0"/>
              <a:t> et moi en web</a:t>
            </a:r>
          </a:p>
          <a:p>
            <a:pPr marL="171450" indent="-171450">
              <a:buFontTx/>
              <a:buChar char="-"/>
            </a:pPr>
            <a:r>
              <a:rPr lang="fr-FR" dirty="0"/>
              <a:t>Ensuite moi tout seul sur le web après les apps mobiles terminées et le backoffice déployés</a:t>
            </a:r>
          </a:p>
          <a:p>
            <a:pPr marL="171450" indent="-171450">
              <a:buFontTx/>
              <a:buChar char="-"/>
            </a:pPr>
            <a:r>
              <a:rPr lang="fr-FR" dirty="0"/>
              <a:t>Depuis le backend en micro-services, 3 personnes sur le web</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12</a:t>
            </a:fld>
            <a:endParaRPr lang="fr-FR"/>
          </a:p>
        </p:txBody>
      </p:sp>
    </p:spTree>
    <p:extLst>
      <p:ext uri="{BB962C8B-B14F-4D97-AF65-F5344CB8AC3E}">
        <p14:creationId xmlns:p14="http://schemas.microsoft.com/office/powerpoint/2010/main" val="587325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Après l’intégration d’une nouvelle fonctionnalité, le service Contrôle qualité (QA) va la tester</a:t>
            </a:r>
          </a:p>
          <a:p>
            <a:endParaRPr lang="fr-FR" dirty="0"/>
          </a:p>
          <a:p>
            <a:r>
              <a:rPr lang="fr-FR" dirty="0"/>
              <a:t>On essaye de suivre la méthode agile le plus possible</a:t>
            </a:r>
          </a:p>
        </p:txBody>
      </p:sp>
      <p:sp>
        <p:nvSpPr>
          <p:cNvPr id="4" name="Espace réservé du numéro de diapositive 3"/>
          <p:cNvSpPr>
            <a:spLocks noGrp="1"/>
          </p:cNvSpPr>
          <p:nvPr>
            <p:ph type="sldNum" sz="quarter" idx="5"/>
          </p:nvPr>
        </p:nvSpPr>
        <p:spPr/>
        <p:txBody>
          <a:bodyPr/>
          <a:lstStyle/>
          <a:p>
            <a:fld id="{F02D249C-F4BE-5A48-B4B5-888E0B885B3B}" type="slidenum">
              <a:rPr lang="fr-FR" smtClean="0"/>
              <a:t>13</a:t>
            </a:fld>
            <a:endParaRPr lang="fr-FR"/>
          </a:p>
        </p:txBody>
      </p:sp>
    </p:spTree>
    <p:extLst>
      <p:ext uri="{BB962C8B-B14F-4D97-AF65-F5344CB8AC3E}">
        <p14:creationId xmlns:p14="http://schemas.microsoft.com/office/powerpoint/2010/main" val="4088896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5.emf"/></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Disposition personnalisé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5904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1_Disposition personnalisée">
    <p:bg>
      <p:bgRef idx="1001">
        <a:schemeClr val="bg1"/>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B87B01-B442-4BA9-8BAB-45EC1EA0368A}"/>
              </a:ext>
            </a:extLst>
          </p:cNvPr>
          <p:cNvSpPr/>
          <p:nvPr userDrawn="1"/>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Ellipse 4">
            <a:extLst>
              <a:ext uri="{FF2B5EF4-FFF2-40B4-BE49-F238E27FC236}">
                <a16:creationId xmlns:a16="http://schemas.microsoft.com/office/drawing/2014/main" id="{E9C1067C-4529-3741-86FE-E28D8F0E6828}"/>
              </a:ext>
            </a:extLst>
          </p:cNvPr>
          <p:cNvSpPr/>
          <p:nvPr userDrawn="1"/>
        </p:nvSpPr>
        <p:spPr>
          <a:xfrm>
            <a:off x="1305661" y="3251200"/>
            <a:ext cx="1484428" cy="1484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Ellipse 6">
            <a:extLst>
              <a:ext uri="{FF2B5EF4-FFF2-40B4-BE49-F238E27FC236}">
                <a16:creationId xmlns:a16="http://schemas.microsoft.com/office/drawing/2014/main" id="{D024E358-CDEC-524F-B0DA-A566BE3EA46D}"/>
              </a:ext>
            </a:extLst>
          </p:cNvPr>
          <p:cNvSpPr/>
          <p:nvPr userDrawn="1"/>
        </p:nvSpPr>
        <p:spPr>
          <a:xfrm>
            <a:off x="4004411" y="3251200"/>
            <a:ext cx="1484428" cy="1484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Ellipse 8">
            <a:extLst>
              <a:ext uri="{FF2B5EF4-FFF2-40B4-BE49-F238E27FC236}">
                <a16:creationId xmlns:a16="http://schemas.microsoft.com/office/drawing/2014/main" id="{B3CC7DC0-ECD5-ED48-8295-E8D32FA97EFB}"/>
              </a:ext>
            </a:extLst>
          </p:cNvPr>
          <p:cNvSpPr/>
          <p:nvPr userDrawn="1"/>
        </p:nvSpPr>
        <p:spPr>
          <a:xfrm>
            <a:off x="6703161" y="3251200"/>
            <a:ext cx="1484428" cy="1484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Ellipse 10">
            <a:extLst>
              <a:ext uri="{FF2B5EF4-FFF2-40B4-BE49-F238E27FC236}">
                <a16:creationId xmlns:a16="http://schemas.microsoft.com/office/drawing/2014/main" id="{F72AF83A-6EB5-1045-AFF8-5EDB6F70AC16}"/>
              </a:ext>
            </a:extLst>
          </p:cNvPr>
          <p:cNvSpPr/>
          <p:nvPr userDrawn="1"/>
        </p:nvSpPr>
        <p:spPr>
          <a:xfrm>
            <a:off x="9401911" y="3251200"/>
            <a:ext cx="1484428" cy="1484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3" name="Image 12">
            <a:extLst>
              <a:ext uri="{FF2B5EF4-FFF2-40B4-BE49-F238E27FC236}">
                <a16:creationId xmlns:a16="http://schemas.microsoft.com/office/drawing/2014/main" id="{EC77AA5A-3538-A347-B8FB-FC61332734A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602962">
            <a:off x="10784709" y="168374"/>
            <a:ext cx="3318365" cy="3688596"/>
          </a:xfrm>
          <a:prstGeom prst="rect">
            <a:avLst/>
          </a:prstGeom>
        </p:spPr>
      </p:pic>
      <p:sp>
        <p:nvSpPr>
          <p:cNvPr id="19" name="Titre 16">
            <a:extLst>
              <a:ext uri="{FF2B5EF4-FFF2-40B4-BE49-F238E27FC236}">
                <a16:creationId xmlns:a16="http://schemas.microsoft.com/office/drawing/2014/main" id="{3B5218A7-5F38-B74F-83DE-7911A0465D60}"/>
              </a:ext>
            </a:extLst>
          </p:cNvPr>
          <p:cNvSpPr>
            <a:spLocks noGrp="1"/>
          </p:cNvSpPr>
          <p:nvPr>
            <p:ph type="title" hasCustomPrompt="1"/>
          </p:nvPr>
        </p:nvSpPr>
        <p:spPr>
          <a:xfrm>
            <a:off x="838200" y="325729"/>
            <a:ext cx="10515600" cy="1325563"/>
          </a:xfrm>
          <a:prstGeom prst="rect">
            <a:avLst/>
          </a:prstGeom>
        </p:spPr>
        <p:txBody>
          <a:bodyPr anchor="b"/>
          <a:lstStyle>
            <a:lvl1pPr algn="ctr">
              <a:defRPr sz="7200" b="0" i="0">
                <a:solidFill>
                  <a:schemeClr val="bg1"/>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2877688203"/>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8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D51EEDC8-A83F-9046-B2E7-B917D45AED5E}"/>
              </a:ext>
            </a:extLst>
          </p:cNvPr>
          <p:cNvSpPr>
            <a:spLocks noGrp="1"/>
          </p:cNvSpPr>
          <p:nvPr>
            <p:ph type="ctrTitle" hasCustomPrompt="1"/>
          </p:nvPr>
        </p:nvSpPr>
        <p:spPr>
          <a:xfrm>
            <a:off x="567558" y="509753"/>
            <a:ext cx="4907267" cy="958685"/>
          </a:xfrm>
          <a:prstGeom prst="rect">
            <a:avLst/>
          </a:prstGeom>
        </p:spPr>
        <p:txBody>
          <a:bodyPr/>
          <a:lstStyle>
            <a:lvl1pPr>
              <a:defRPr sz="6000"/>
            </a:lvl1pPr>
          </a:lstStyle>
          <a:p>
            <a:pPr algn="l"/>
            <a:r>
              <a:rPr lang="fr-FR" b="1" dirty="0">
                <a:solidFill>
                  <a:srgbClr val="13162A"/>
                </a:solidFill>
                <a:latin typeface="Raleway ExtraBold" panose="020B0003030101060003" pitchFamily="34" charset="0"/>
              </a:rPr>
              <a:t>Grand titre</a:t>
            </a:r>
          </a:p>
        </p:txBody>
      </p:sp>
      <p:sp>
        <p:nvSpPr>
          <p:cNvPr id="4" name="Sous-titre 2">
            <a:extLst>
              <a:ext uri="{FF2B5EF4-FFF2-40B4-BE49-F238E27FC236}">
                <a16:creationId xmlns:a16="http://schemas.microsoft.com/office/drawing/2014/main" id="{07D3825D-0F0C-BF45-B05A-756C4DD04C9C}"/>
              </a:ext>
            </a:extLst>
          </p:cNvPr>
          <p:cNvSpPr>
            <a:spLocks noGrp="1"/>
          </p:cNvSpPr>
          <p:nvPr>
            <p:ph type="subTitle" idx="1"/>
          </p:nvPr>
        </p:nvSpPr>
        <p:spPr>
          <a:xfrm>
            <a:off x="609598" y="1409673"/>
            <a:ext cx="8997389" cy="387724"/>
          </a:xfrm>
          <a:prstGeom prst="rect">
            <a:avLst/>
          </a:prstGeom>
        </p:spPr>
        <p:txBody>
          <a:bodyPr>
            <a:normAutofit/>
          </a:bodyPr>
          <a:lstStyle>
            <a:lvl1pPr>
              <a:defRPr b="0"/>
            </a:lvl1pPr>
          </a:lstStyle>
          <a:p>
            <a:pPr algn="l"/>
            <a:r>
              <a:rPr lang="fr-FR" sz="1200" dirty="0">
                <a:solidFill>
                  <a:srgbClr val="C2C1C2"/>
                </a:solidFill>
                <a:latin typeface="Lato" panose="020F0502020204030203" pitchFamily="34" charset="0"/>
                <a:cs typeface="Lato" panose="020F0502020204030203" pitchFamily="34" charset="0"/>
              </a:rPr>
              <a:t>Soucieux du respect des bonnes pratiques, nous nous assurons de remettre à nos client un code 100% normalisé. </a:t>
            </a:r>
          </a:p>
        </p:txBody>
      </p:sp>
      <p:sp>
        <p:nvSpPr>
          <p:cNvPr id="5" name="Rectangle 4">
            <a:extLst>
              <a:ext uri="{FF2B5EF4-FFF2-40B4-BE49-F238E27FC236}">
                <a16:creationId xmlns:a16="http://schemas.microsoft.com/office/drawing/2014/main" id="{21EC457B-983E-854B-B43C-4BD05ECD0CAE}"/>
              </a:ext>
            </a:extLst>
          </p:cNvPr>
          <p:cNvSpPr/>
          <p:nvPr userDrawn="1"/>
        </p:nvSpPr>
        <p:spPr>
          <a:xfrm>
            <a:off x="0" y="4917688"/>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7" name="Groupe 6">
            <a:extLst>
              <a:ext uri="{FF2B5EF4-FFF2-40B4-BE49-F238E27FC236}">
                <a16:creationId xmlns:a16="http://schemas.microsoft.com/office/drawing/2014/main" id="{24F20E8F-52E5-AF44-AB48-2457D3BD0CEA}"/>
              </a:ext>
            </a:extLst>
          </p:cNvPr>
          <p:cNvGrpSpPr/>
          <p:nvPr userDrawn="1"/>
        </p:nvGrpSpPr>
        <p:grpSpPr>
          <a:xfrm>
            <a:off x="1211564" y="3116183"/>
            <a:ext cx="1645936" cy="955406"/>
            <a:chOff x="4036741" y="2349287"/>
            <a:chExt cx="1645935" cy="955406"/>
          </a:xfrm>
        </p:grpSpPr>
        <p:sp>
          <p:nvSpPr>
            <p:cNvPr id="8" name="Rectangle 7">
              <a:extLst>
                <a:ext uri="{FF2B5EF4-FFF2-40B4-BE49-F238E27FC236}">
                  <a16:creationId xmlns:a16="http://schemas.microsoft.com/office/drawing/2014/main" id="{3C7AEC2F-D27C-2946-9368-A4A5A5183E67}"/>
                </a:ext>
              </a:extLst>
            </p:cNvPr>
            <p:cNvSpPr/>
            <p:nvPr/>
          </p:nvSpPr>
          <p:spPr>
            <a:xfrm>
              <a:off x="4036741" y="2349287"/>
              <a:ext cx="1645935" cy="747132"/>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Triangle rectangle 8">
              <a:extLst>
                <a:ext uri="{FF2B5EF4-FFF2-40B4-BE49-F238E27FC236}">
                  <a16:creationId xmlns:a16="http://schemas.microsoft.com/office/drawing/2014/main" id="{79370348-7404-6D47-B913-89DCEC48898C}"/>
                </a:ext>
              </a:extLst>
            </p:cNvPr>
            <p:cNvSpPr/>
            <p:nvPr/>
          </p:nvSpPr>
          <p:spPr>
            <a:xfrm rot="5400000">
              <a:off x="4046963" y="3037993"/>
              <a:ext cx="256478" cy="276922"/>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11" name="Connecteur droit 10">
            <a:extLst>
              <a:ext uri="{FF2B5EF4-FFF2-40B4-BE49-F238E27FC236}">
                <a16:creationId xmlns:a16="http://schemas.microsoft.com/office/drawing/2014/main" id="{E734DA71-E692-6142-8E7B-ECA190636293}"/>
              </a:ext>
            </a:extLst>
          </p:cNvPr>
          <p:cNvCxnSpPr>
            <a:cxnSpLocks/>
          </p:cNvCxnSpPr>
          <p:nvPr userDrawn="1"/>
        </p:nvCxnSpPr>
        <p:spPr>
          <a:xfrm>
            <a:off x="1221397" y="4194048"/>
            <a:ext cx="0" cy="1233358"/>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2" name="Titre 1">
            <a:extLst>
              <a:ext uri="{FF2B5EF4-FFF2-40B4-BE49-F238E27FC236}">
                <a16:creationId xmlns:a16="http://schemas.microsoft.com/office/drawing/2014/main" id="{03597B5E-E9EA-0D4B-91FE-1955B694A4A5}"/>
              </a:ext>
            </a:extLst>
          </p:cNvPr>
          <p:cNvSpPr txBox="1">
            <a:spLocks/>
          </p:cNvSpPr>
          <p:nvPr userDrawn="1"/>
        </p:nvSpPr>
        <p:spPr>
          <a:xfrm>
            <a:off x="1062858"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4" name="Connecteur droit 13">
            <a:extLst>
              <a:ext uri="{FF2B5EF4-FFF2-40B4-BE49-F238E27FC236}">
                <a16:creationId xmlns:a16="http://schemas.microsoft.com/office/drawing/2014/main" id="{363043D8-99F7-5040-9BF2-0C2CD4965188}"/>
              </a:ext>
            </a:extLst>
          </p:cNvPr>
          <p:cNvCxnSpPr>
            <a:cxnSpLocks/>
          </p:cNvCxnSpPr>
          <p:nvPr userDrawn="1"/>
        </p:nvCxnSpPr>
        <p:spPr>
          <a:xfrm>
            <a:off x="3158661" y="3002567"/>
            <a:ext cx="1" cy="24126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5" name="Titre 1">
            <a:extLst>
              <a:ext uri="{FF2B5EF4-FFF2-40B4-BE49-F238E27FC236}">
                <a16:creationId xmlns:a16="http://schemas.microsoft.com/office/drawing/2014/main" id="{985032FF-013F-7C45-A52D-03916775B001}"/>
              </a:ext>
            </a:extLst>
          </p:cNvPr>
          <p:cNvSpPr txBox="1">
            <a:spLocks/>
          </p:cNvSpPr>
          <p:nvPr userDrawn="1"/>
        </p:nvSpPr>
        <p:spPr>
          <a:xfrm>
            <a:off x="2864332"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pic>
        <p:nvPicPr>
          <p:cNvPr id="17" name="Image 16">
            <a:extLst>
              <a:ext uri="{FF2B5EF4-FFF2-40B4-BE49-F238E27FC236}">
                <a16:creationId xmlns:a16="http://schemas.microsoft.com/office/drawing/2014/main" id="{02F6DED4-77C6-2042-A7EA-606992BB817C}"/>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2751161" y="1924253"/>
            <a:ext cx="815632" cy="1052047"/>
          </a:xfrm>
          <a:prstGeom prst="rect">
            <a:avLst/>
          </a:prstGeom>
        </p:spPr>
      </p:pic>
      <p:cxnSp>
        <p:nvCxnSpPr>
          <p:cNvPr id="18" name="Connecteur droit 17">
            <a:extLst>
              <a:ext uri="{FF2B5EF4-FFF2-40B4-BE49-F238E27FC236}">
                <a16:creationId xmlns:a16="http://schemas.microsoft.com/office/drawing/2014/main" id="{46F4B5A6-21F0-7D41-9474-C34B4361A674}"/>
              </a:ext>
            </a:extLst>
          </p:cNvPr>
          <p:cNvCxnSpPr>
            <a:cxnSpLocks/>
          </p:cNvCxnSpPr>
          <p:nvPr userDrawn="1"/>
        </p:nvCxnSpPr>
        <p:spPr>
          <a:xfrm>
            <a:off x="4955052" y="2976300"/>
            <a:ext cx="1" cy="24126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9" name="Titre 1">
            <a:extLst>
              <a:ext uri="{FF2B5EF4-FFF2-40B4-BE49-F238E27FC236}">
                <a16:creationId xmlns:a16="http://schemas.microsoft.com/office/drawing/2014/main" id="{5836F209-6C3B-D041-8CEE-BFD953C57A15}"/>
              </a:ext>
            </a:extLst>
          </p:cNvPr>
          <p:cNvSpPr txBox="1">
            <a:spLocks/>
          </p:cNvSpPr>
          <p:nvPr userDrawn="1"/>
        </p:nvSpPr>
        <p:spPr>
          <a:xfrm>
            <a:off x="4665806"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sp>
        <p:nvSpPr>
          <p:cNvPr id="20" name="Larme 19">
            <a:extLst>
              <a:ext uri="{FF2B5EF4-FFF2-40B4-BE49-F238E27FC236}">
                <a16:creationId xmlns:a16="http://schemas.microsoft.com/office/drawing/2014/main" id="{6FAE440A-B447-D142-A6BC-2F2A9902E2B3}"/>
              </a:ext>
            </a:extLst>
          </p:cNvPr>
          <p:cNvSpPr/>
          <p:nvPr userDrawn="1"/>
        </p:nvSpPr>
        <p:spPr>
          <a:xfrm rot="8100000">
            <a:off x="4493560" y="2316212"/>
            <a:ext cx="922984" cy="922984"/>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2" name="Groupe 21">
            <a:extLst>
              <a:ext uri="{FF2B5EF4-FFF2-40B4-BE49-F238E27FC236}">
                <a16:creationId xmlns:a16="http://schemas.microsoft.com/office/drawing/2014/main" id="{CC109104-F73B-1B45-9BC0-51E1CA153195}"/>
              </a:ext>
            </a:extLst>
          </p:cNvPr>
          <p:cNvGrpSpPr/>
          <p:nvPr userDrawn="1"/>
        </p:nvGrpSpPr>
        <p:grpSpPr>
          <a:xfrm>
            <a:off x="3606266" y="3738412"/>
            <a:ext cx="2663657" cy="392262"/>
            <a:chOff x="4110148" y="3738412"/>
            <a:chExt cx="2663657" cy="392262"/>
          </a:xfrm>
        </p:grpSpPr>
        <p:sp>
          <p:nvSpPr>
            <p:cNvPr id="23" name="Rectangle 22">
              <a:extLst>
                <a:ext uri="{FF2B5EF4-FFF2-40B4-BE49-F238E27FC236}">
                  <a16:creationId xmlns:a16="http://schemas.microsoft.com/office/drawing/2014/main" id="{9D518850-50AE-694A-BF5B-904841413EB4}"/>
                </a:ext>
              </a:extLst>
            </p:cNvPr>
            <p:cNvSpPr/>
            <p:nvPr/>
          </p:nvSpPr>
          <p:spPr>
            <a:xfrm>
              <a:off x="6379417" y="3833790"/>
              <a:ext cx="394388"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4" name="Rectangle 23">
              <a:extLst>
                <a:ext uri="{FF2B5EF4-FFF2-40B4-BE49-F238E27FC236}">
                  <a16:creationId xmlns:a16="http://schemas.microsoft.com/office/drawing/2014/main" id="{AE2A8B63-7064-BC44-AE1B-786F5C4D9966}"/>
                </a:ext>
              </a:extLst>
            </p:cNvPr>
            <p:cNvSpPr/>
            <p:nvPr/>
          </p:nvSpPr>
          <p:spPr>
            <a:xfrm>
              <a:off x="4110148" y="3833790"/>
              <a:ext cx="394388"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Rectangle 24">
              <a:extLst>
                <a:ext uri="{FF2B5EF4-FFF2-40B4-BE49-F238E27FC236}">
                  <a16:creationId xmlns:a16="http://schemas.microsoft.com/office/drawing/2014/main" id="{F9DD3AAC-9E43-544B-961C-B879CF9CEF5A}"/>
                </a:ext>
              </a:extLst>
            </p:cNvPr>
            <p:cNvSpPr/>
            <p:nvPr userDrawn="1"/>
          </p:nvSpPr>
          <p:spPr>
            <a:xfrm>
              <a:off x="4271195" y="3738412"/>
              <a:ext cx="2344757"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27" name="Connecteur droit 26">
            <a:extLst>
              <a:ext uri="{FF2B5EF4-FFF2-40B4-BE49-F238E27FC236}">
                <a16:creationId xmlns:a16="http://schemas.microsoft.com/office/drawing/2014/main" id="{68657034-2502-1C40-8DBF-BB1EDF614241}"/>
              </a:ext>
            </a:extLst>
          </p:cNvPr>
          <p:cNvCxnSpPr>
            <a:cxnSpLocks/>
          </p:cNvCxnSpPr>
          <p:nvPr userDrawn="1"/>
        </p:nvCxnSpPr>
        <p:spPr>
          <a:xfrm>
            <a:off x="6759669" y="3185962"/>
            <a:ext cx="0" cy="2244216"/>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8" name="Titre 1">
            <a:extLst>
              <a:ext uri="{FF2B5EF4-FFF2-40B4-BE49-F238E27FC236}">
                <a16:creationId xmlns:a16="http://schemas.microsoft.com/office/drawing/2014/main" id="{A3E36DB7-FCED-854A-9296-FE9514102675}"/>
              </a:ext>
            </a:extLst>
          </p:cNvPr>
          <p:cNvSpPr txBox="1">
            <a:spLocks/>
          </p:cNvSpPr>
          <p:nvPr userDrawn="1"/>
        </p:nvSpPr>
        <p:spPr>
          <a:xfrm>
            <a:off x="6467280" y="5512521"/>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29" name="Groupe 28">
            <a:extLst>
              <a:ext uri="{FF2B5EF4-FFF2-40B4-BE49-F238E27FC236}">
                <a16:creationId xmlns:a16="http://schemas.microsoft.com/office/drawing/2014/main" id="{2516A441-551E-2542-93E2-221B93D5808F}"/>
              </a:ext>
            </a:extLst>
          </p:cNvPr>
          <p:cNvGrpSpPr/>
          <p:nvPr userDrawn="1"/>
        </p:nvGrpSpPr>
        <p:grpSpPr>
          <a:xfrm>
            <a:off x="6759669" y="1986354"/>
            <a:ext cx="2886452" cy="1099806"/>
            <a:chOff x="6749835" y="2070908"/>
            <a:chExt cx="2886452" cy="1099806"/>
          </a:xfrm>
        </p:grpSpPr>
        <p:grpSp>
          <p:nvGrpSpPr>
            <p:cNvPr id="30" name="Groupe 29">
              <a:extLst>
                <a:ext uri="{FF2B5EF4-FFF2-40B4-BE49-F238E27FC236}">
                  <a16:creationId xmlns:a16="http://schemas.microsoft.com/office/drawing/2014/main" id="{F3CACF19-661B-7D48-86BC-EEEFC1050232}"/>
                </a:ext>
              </a:extLst>
            </p:cNvPr>
            <p:cNvGrpSpPr/>
            <p:nvPr/>
          </p:nvGrpSpPr>
          <p:grpSpPr>
            <a:xfrm>
              <a:off x="6749835" y="2070908"/>
              <a:ext cx="2886452" cy="1099806"/>
              <a:chOff x="4036739" y="2204887"/>
              <a:chExt cx="2886450" cy="1099806"/>
            </a:xfrm>
          </p:grpSpPr>
          <p:sp>
            <p:nvSpPr>
              <p:cNvPr id="34" name="Rectangle 33">
                <a:extLst>
                  <a:ext uri="{FF2B5EF4-FFF2-40B4-BE49-F238E27FC236}">
                    <a16:creationId xmlns:a16="http://schemas.microsoft.com/office/drawing/2014/main" id="{EDBC96A1-EF2F-3346-A26D-8D4F4847B3F3}"/>
                  </a:ext>
                </a:extLst>
              </p:cNvPr>
              <p:cNvSpPr/>
              <p:nvPr/>
            </p:nvSpPr>
            <p:spPr>
              <a:xfrm>
                <a:off x="4036739" y="2204887"/>
                <a:ext cx="2886450" cy="891531"/>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5" name="Triangle rectangle 34">
                <a:extLst>
                  <a:ext uri="{FF2B5EF4-FFF2-40B4-BE49-F238E27FC236}">
                    <a16:creationId xmlns:a16="http://schemas.microsoft.com/office/drawing/2014/main" id="{768F072A-2A69-204D-8BE2-E3E9F6E4DD40}"/>
                  </a:ext>
                </a:extLst>
              </p:cNvPr>
              <p:cNvSpPr/>
              <p:nvPr/>
            </p:nvSpPr>
            <p:spPr>
              <a:xfrm rot="5400000">
                <a:off x="4046963" y="3037993"/>
                <a:ext cx="256478" cy="276922"/>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32" name="Ellipse 31">
              <a:extLst>
                <a:ext uri="{FF2B5EF4-FFF2-40B4-BE49-F238E27FC236}">
                  <a16:creationId xmlns:a16="http://schemas.microsoft.com/office/drawing/2014/main" id="{B500031A-6FB5-0C43-B446-FB387B62FED2}"/>
                </a:ext>
              </a:extLst>
            </p:cNvPr>
            <p:cNvSpPr/>
            <p:nvPr/>
          </p:nvSpPr>
          <p:spPr>
            <a:xfrm>
              <a:off x="6873955" y="2188314"/>
              <a:ext cx="661952" cy="6619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36" name="Connecteur droit 35">
            <a:extLst>
              <a:ext uri="{FF2B5EF4-FFF2-40B4-BE49-F238E27FC236}">
                <a16:creationId xmlns:a16="http://schemas.microsoft.com/office/drawing/2014/main" id="{1596450E-8D56-5C41-A6DD-8F0CC2D26AB5}"/>
              </a:ext>
            </a:extLst>
          </p:cNvPr>
          <p:cNvCxnSpPr>
            <a:cxnSpLocks/>
            <a:stCxn id="39" idx="2"/>
          </p:cNvCxnSpPr>
          <p:nvPr userDrawn="1"/>
        </p:nvCxnSpPr>
        <p:spPr>
          <a:xfrm>
            <a:off x="8518295" y="3842513"/>
            <a:ext cx="2208" cy="1560001"/>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7" name="Titre 1">
            <a:extLst>
              <a:ext uri="{FF2B5EF4-FFF2-40B4-BE49-F238E27FC236}">
                <a16:creationId xmlns:a16="http://schemas.microsoft.com/office/drawing/2014/main" id="{6FCF4424-BC41-464F-8013-731E9F06E4D4}"/>
              </a:ext>
            </a:extLst>
          </p:cNvPr>
          <p:cNvSpPr txBox="1">
            <a:spLocks/>
          </p:cNvSpPr>
          <p:nvPr userDrawn="1"/>
        </p:nvSpPr>
        <p:spPr>
          <a:xfrm>
            <a:off x="8268754"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pic>
        <p:nvPicPr>
          <p:cNvPr id="39" name="Image 38">
            <a:extLst>
              <a:ext uri="{FF2B5EF4-FFF2-40B4-BE49-F238E27FC236}">
                <a16:creationId xmlns:a16="http://schemas.microsoft.com/office/drawing/2014/main" id="{EF0A1AAB-6EE0-4746-9FBD-BB13F93138A4}"/>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8188095" y="3131313"/>
            <a:ext cx="660400" cy="711200"/>
          </a:xfrm>
          <a:prstGeom prst="rect">
            <a:avLst/>
          </a:prstGeom>
        </p:spPr>
      </p:pic>
      <p:sp>
        <p:nvSpPr>
          <p:cNvPr id="40" name="Titre 1">
            <a:extLst>
              <a:ext uri="{FF2B5EF4-FFF2-40B4-BE49-F238E27FC236}">
                <a16:creationId xmlns:a16="http://schemas.microsoft.com/office/drawing/2014/main" id="{CAFFE971-CA8F-2B48-9B0B-EA989678B6F9}"/>
              </a:ext>
            </a:extLst>
          </p:cNvPr>
          <p:cNvSpPr txBox="1">
            <a:spLocks/>
          </p:cNvSpPr>
          <p:nvPr userDrawn="1"/>
        </p:nvSpPr>
        <p:spPr>
          <a:xfrm>
            <a:off x="10070229"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06</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41" name="Connecteur droit 40">
            <a:extLst>
              <a:ext uri="{FF2B5EF4-FFF2-40B4-BE49-F238E27FC236}">
                <a16:creationId xmlns:a16="http://schemas.microsoft.com/office/drawing/2014/main" id="{2DFDE715-854C-FE43-9D7B-150F9EAE4767}"/>
              </a:ext>
            </a:extLst>
          </p:cNvPr>
          <p:cNvCxnSpPr>
            <a:cxnSpLocks/>
          </p:cNvCxnSpPr>
          <p:nvPr userDrawn="1"/>
        </p:nvCxnSpPr>
        <p:spPr>
          <a:xfrm>
            <a:off x="10321689" y="3292899"/>
            <a:ext cx="0" cy="2096048"/>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A90ABA17-FE69-3D43-9D45-D50A44E06862}"/>
              </a:ext>
            </a:extLst>
          </p:cNvPr>
          <p:cNvSpPr/>
          <p:nvPr userDrawn="1"/>
        </p:nvSpPr>
        <p:spPr>
          <a:xfrm>
            <a:off x="9928396" y="2929436"/>
            <a:ext cx="1329692" cy="847560"/>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4" name="Larme 43">
            <a:extLst>
              <a:ext uri="{FF2B5EF4-FFF2-40B4-BE49-F238E27FC236}">
                <a16:creationId xmlns:a16="http://schemas.microsoft.com/office/drawing/2014/main" id="{E288A083-96C9-5B42-BBAF-2617CC97F128}"/>
              </a:ext>
            </a:extLst>
          </p:cNvPr>
          <p:cNvSpPr/>
          <p:nvPr userDrawn="1"/>
        </p:nvSpPr>
        <p:spPr>
          <a:xfrm rot="9431968">
            <a:off x="10929514" y="2581100"/>
            <a:ext cx="692648" cy="692648"/>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36955196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9_Disposition personnalisé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3A327AC-5208-FA44-8C40-D40E6308CEBE}"/>
              </a:ext>
            </a:extLst>
          </p:cNvPr>
          <p:cNvSpPr/>
          <p:nvPr userDrawn="1"/>
        </p:nvSpPr>
        <p:spPr>
          <a:xfrm>
            <a:off x="269822" y="3178013"/>
            <a:ext cx="11677339" cy="2146843"/>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5" name="Image 4">
            <a:extLst>
              <a:ext uri="{FF2B5EF4-FFF2-40B4-BE49-F238E27FC236}">
                <a16:creationId xmlns:a16="http://schemas.microsoft.com/office/drawing/2014/main" id="{35ED76D1-2F07-0449-8256-6DFBA515FD4B}"/>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1154086"/>
            <a:ext cx="3318365" cy="3688596"/>
          </a:xfrm>
          <a:prstGeom prst="rect">
            <a:avLst/>
          </a:prstGeom>
        </p:spPr>
      </p:pic>
      <p:cxnSp>
        <p:nvCxnSpPr>
          <p:cNvPr id="15" name="Connecteur droit 14">
            <a:extLst>
              <a:ext uri="{FF2B5EF4-FFF2-40B4-BE49-F238E27FC236}">
                <a16:creationId xmlns:a16="http://schemas.microsoft.com/office/drawing/2014/main" id="{C64413E0-6BA9-4A4C-878B-620DAE793A27}"/>
              </a:ext>
            </a:extLst>
          </p:cNvPr>
          <p:cNvCxnSpPr>
            <a:cxnSpLocks/>
          </p:cNvCxnSpPr>
          <p:nvPr userDrawn="1"/>
        </p:nvCxnSpPr>
        <p:spPr>
          <a:xfrm>
            <a:off x="2078210" y="4218601"/>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6" name="Connecteur droit 15">
            <a:extLst>
              <a:ext uri="{FF2B5EF4-FFF2-40B4-BE49-F238E27FC236}">
                <a16:creationId xmlns:a16="http://schemas.microsoft.com/office/drawing/2014/main" id="{677025EF-A86B-D743-9D48-05B89FE590D8}"/>
              </a:ext>
            </a:extLst>
          </p:cNvPr>
          <p:cNvCxnSpPr>
            <a:cxnSpLocks/>
          </p:cNvCxnSpPr>
          <p:nvPr userDrawn="1"/>
        </p:nvCxnSpPr>
        <p:spPr>
          <a:xfrm>
            <a:off x="5864764" y="4218601"/>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D3DA3059-726E-304A-8EFA-462466838A73}"/>
              </a:ext>
            </a:extLst>
          </p:cNvPr>
          <p:cNvCxnSpPr>
            <a:cxnSpLocks/>
          </p:cNvCxnSpPr>
          <p:nvPr userDrawn="1"/>
        </p:nvCxnSpPr>
        <p:spPr>
          <a:xfrm>
            <a:off x="9589418" y="4218601"/>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28" name="Sous-titre 2">
            <a:extLst>
              <a:ext uri="{FF2B5EF4-FFF2-40B4-BE49-F238E27FC236}">
                <a16:creationId xmlns:a16="http://schemas.microsoft.com/office/drawing/2014/main" id="{A432428E-ED92-CF41-902A-63E2C5C824F1}"/>
              </a:ext>
            </a:extLst>
          </p:cNvPr>
          <p:cNvSpPr>
            <a:spLocks noGrp="1"/>
          </p:cNvSpPr>
          <p:nvPr>
            <p:ph type="subTitle" idx="1"/>
          </p:nvPr>
        </p:nvSpPr>
        <p:spPr>
          <a:xfrm>
            <a:off x="1998133" y="1463506"/>
            <a:ext cx="7890934" cy="391687"/>
          </a:xfrm>
          <a:prstGeom prst="rect">
            <a:avLst/>
          </a:prstGeom>
        </p:spPr>
        <p:txBody>
          <a:bodyPr>
            <a:normAutofit/>
          </a:bodyPr>
          <a:lstStyle/>
          <a:p>
            <a:r>
              <a:rPr lang="fr-FR" sz="1200" dirty="0">
                <a:solidFill>
                  <a:srgbClr val="C2C1C2"/>
                </a:solidFill>
                <a:latin typeface="Lato Medium" panose="020F0502020204030203" pitchFamily="34" charset="0"/>
                <a:cs typeface="Lato Medium" panose="020F0502020204030203" pitchFamily="34" charset="0"/>
              </a:rPr>
              <a:t>DÉVELOPPEMENT ET MAINTENANCE D’APPLICATIONS CLIENTS LÉGER/LOURD.</a:t>
            </a:r>
          </a:p>
        </p:txBody>
      </p:sp>
      <p:sp>
        <p:nvSpPr>
          <p:cNvPr id="30" name="Titre 16">
            <a:extLst>
              <a:ext uri="{FF2B5EF4-FFF2-40B4-BE49-F238E27FC236}">
                <a16:creationId xmlns:a16="http://schemas.microsoft.com/office/drawing/2014/main" id="{AEB855EA-AF7A-C643-96E1-E1DD15D04AC1}"/>
              </a:ext>
            </a:extLst>
          </p:cNvPr>
          <p:cNvSpPr>
            <a:spLocks noGrp="1"/>
          </p:cNvSpPr>
          <p:nvPr>
            <p:ph type="title" hasCustomPrompt="1"/>
          </p:nvPr>
        </p:nvSpPr>
        <p:spPr>
          <a:xfrm>
            <a:off x="0" y="11680"/>
            <a:ext cx="12192000" cy="1325563"/>
          </a:xfrm>
          <a:prstGeom prst="rect">
            <a:avLst/>
          </a:prstGeom>
        </p:spPr>
        <p:txBody>
          <a:bodyPr anchor="ctr"/>
          <a:lstStyle>
            <a:lvl1pPr algn="ctr">
              <a:defRPr sz="6000" b="0" i="0">
                <a:solidFill>
                  <a:srgbClr val="13162A"/>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22523160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0_Disposition personnalisée">
    <p:spTree>
      <p:nvGrpSpPr>
        <p:cNvPr id="1" name=""/>
        <p:cNvGrpSpPr/>
        <p:nvPr/>
      </p:nvGrpSpPr>
      <p:grpSpPr>
        <a:xfrm>
          <a:off x="0" y="0"/>
          <a:ext cx="0" cy="0"/>
          <a:chOff x="0" y="0"/>
          <a:chExt cx="0" cy="0"/>
        </a:xfrm>
      </p:grpSpPr>
      <p:sp>
        <p:nvSpPr>
          <p:cNvPr id="4" name="Sous-titre 2">
            <a:extLst>
              <a:ext uri="{FF2B5EF4-FFF2-40B4-BE49-F238E27FC236}">
                <a16:creationId xmlns:a16="http://schemas.microsoft.com/office/drawing/2014/main" id="{42464F7B-1F37-6946-9FB8-F69E79CA9E30}"/>
              </a:ext>
            </a:extLst>
          </p:cNvPr>
          <p:cNvSpPr>
            <a:spLocks noGrp="1"/>
          </p:cNvSpPr>
          <p:nvPr>
            <p:ph type="subTitle" idx="1"/>
          </p:nvPr>
        </p:nvSpPr>
        <p:spPr>
          <a:xfrm>
            <a:off x="1998133" y="1547914"/>
            <a:ext cx="7890934" cy="958685"/>
          </a:xfrm>
          <a:prstGeom prst="rect">
            <a:avLst/>
          </a:prstGeom>
        </p:spPr>
        <p:txBody>
          <a:bodyPr>
            <a:normAutofit/>
          </a:bodyPr>
          <a:lstStyle/>
          <a:p>
            <a:r>
              <a:rPr lang="fr-FR" sz="1200" dirty="0">
                <a:solidFill>
                  <a:srgbClr val="C2C1C2"/>
                </a:solidFill>
                <a:latin typeface="Lato Medium" panose="020F0502020204030203" pitchFamily="34" charset="0"/>
                <a:cs typeface="Lato Medium" panose="020F0502020204030203" pitchFamily="34" charset="0"/>
              </a:rPr>
              <a:t>DÉVELOPPEMENT ET MAINTENANCE D’APPLICATIONS MOBILE NATIVES.</a:t>
            </a:r>
          </a:p>
        </p:txBody>
      </p:sp>
      <p:sp>
        <p:nvSpPr>
          <p:cNvPr id="5" name="Rectangle 4">
            <a:extLst>
              <a:ext uri="{FF2B5EF4-FFF2-40B4-BE49-F238E27FC236}">
                <a16:creationId xmlns:a16="http://schemas.microsoft.com/office/drawing/2014/main" id="{99C0D7F9-1485-CD41-A29A-B4A2EF12D521}"/>
              </a:ext>
            </a:extLst>
          </p:cNvPr>
          <p:cNvSpPr/>
          <p:nvPr userDrawn="1"/>
        </p:nvSpPr>
        <p:spPr>
          <a:xfrm>
            <a:off x="269822" y="4049741"/>
            <a:ext cx="11677339" cy="2591175"/>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7E79640D-2635-8F4A-9D56-41D5A3DE184A}"/>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1154086"/>
            <a:ext cx="3318365" cy="3688596"/>
          </a:xfrm>
          <a:prstGeom prst="rect">
            <a:avLst/>
          </a:prstGeom>
        </p:spPr>
      </p:pic>
      <p:cxnSp>
        <p:nvCxnSpPr>
          <p:cNvPr id="16" name="Connecteur droit 15">
            <a:extLst>
              <a:ext uri="{FF2B5EF4-FFF2-40B4-BE49-F238E27FC236}">
                <a16:creationId xmlns:a16="http://schemas.microsoft.com/office/drawing/2014/main" id="{AF937A9F-9850-8F41-B40A-0E30F22A9B33}"/>
              </a:ext>
            </a:extLst>
          </p:cNvPr>
          <p:cNvCxnSpPr>
            <a:cxnSpLocks/>
          </p:cNvCxnSpPr>
          <p:nvPr userDrawn="1"/>
        </p:nvCxnSpPr>
        <p:spPr>
          <a:xfrm>
            <a:off x="2113379" y="5112036"/>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2FB27C52-DDFF-EB49-883A-6D02B17AEAFE}"/>
              </a:ext>
            </a:extLst>
          </p:cNvPr>
          <p:cNvCxnSpPr>
            <a:cxnSpLocks/>
          </p:cNvCxnSpPr>
          <p:nvPr userDrawn="1"/>
        </p:nvCxnSpPr>
        <p:spPr>
          <a:xfrm>
            <a:off x="5882530" y="5097462"/>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A1535135-0A40-BB46-A75A-A391908979B0}"/>
              </a:ext>
            </a:extLst>
          </p:cNvPr>
          <p:cNvCxnSpPr>
            <a:cxnSpLocks/>
          </p:cNvCxnSpPr>
          <p:nvPr userDrawn="1"/>
        </p:nvCxnSpPr>
        <p:spPr>
          <a:xfrm>
            <a:off x="9619036" y="5092314"/>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19" name="Titre 16">
            <a:extLst>
              <a:ext uri="{FF2B5EF4-FFF2-40B4-BE49-F238E27FC236}">
                <a16:creationId xmlns:a16="http://schemas.microsoft.com/office/drawing/2014/main" id="{6B32303D-4941-5C42-909F-74D5AFADFD78}"/>
              </a:ext>
            </a:extLst>
          </p:cNvPr>
          <p:cNvSpPr>
            <a:spLocks noGrp="1"/>
          </p:cNvSpPr>
          <p:nvPr>
            <p:ph type="title" hasCustomPrompt="1"/>
          </p:nvPr>
        </p:nvSpPr>
        <p:spPr>
          <a:xfrm>
            <a:off x="0" y="222351"/>
            <a:ext cx="12192000" cy="1325563"/>
          </a:xfrm>
          <a:prstGeom prst="rect">
            <a:avLst/>
          </a:prstGeom>
        </p:spPr>
        <p:txBody>
          <a:bodyPr anchor="ctr"/>
          <a:lstStyle>
            <a:lvl1pPr algn="ctr">
              <a:defRPr sz="6000" b="0" i="0">
                <a:solidFill>
                  <a:srgbClr val="13162A"/>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9653843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0C5B425C-6587-8E4D-8CEF-92DD47D060D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5999" y="0"/>
            <a:ext cx="6181725" cy="6858000"/>
          </a:xfrm>
          <a:prstGeom prst="rect">
            <a:avLst/>
          </a:prstGeom>
        </p:spPr>
      </p:pic>
      <p:sp>
        <p:nvSpPr>
          <p:cNvPr id="4" name="Ellipse 3">
            <a:extLst>
              <a:ext uri="{FF2B5EF4-FFF2-40B4-BE49-F238E27FC236}">
                <a16:creationId xmlns:a16="http://schemas.microsoft.com/office/drawing/2014/main" id="{E77217DA-0242-AA48-B959-AACF26367071}"/>
              </a:ext>
            </a:extLst>
          </p:cNvPr>
          <p:cNvSpPr/>
          <p:nvPr userDrawn="1"/>
        </p:nvSpPr>
        <p:spPr>
          <a:xfrm>
            <a:off x="2305786" y="725374"/>
            <a:ext cx="1484428" cy="1484426"/>
          </a:xfrm>
          <a:prstGeom prst="ellipse">
            <a:avLst/>
          </a:prstGeom>
          <a:solidFill>
            <a:schemeClr val="tx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Ellipse 4">
            <a:extLst>
              <a:ext uri="{FF2B5EF4-FFF2-40B4-BE49-F238E27FC236}">
                <a16:creationId xmlns:a16="http://schemas.microsoft.com/office/drawing/2014/main" id="{E651AC57-525D-9147-91DC-B20BA3E9649A}"/>
              </a:ext>
            </a:extLst>
          </p:cNvPr>
          <p:cNvSpPr/>
          <p:nvPr userDrawn="1"/>
        </p:nvSpPr>
        <p:spPr>
          <a:xfrm>
            <a:off x="8401787" y="725374"/>
            <a:ext cx="1484428" cy="1484426"/>
          </a:xfrm>
          <a:prstGeom prst="ellipse">
            <a:avLst/>
          </a:prstGeom>
          <a:solidFill>
            <a:schemeClr val="bg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Sous-titre 2">
            <a:extLst>
              <a:ext uri="{FF2B5EF4-FFF2-40B4-BE49-F238E27FC236}">
                <a16:creationId xmlns:a16="http://schemas.microsoft.com/office/drawing/2014/main" id="{3F5DD308-E8E8-6742-BC67-D2DD62C6A11C}"/>
              </a:ext>
            </a:extLst>
          </p:cNvPr>
          <p:cNvSpPr>
            <a:spLocks noGrp="1"/>
          </p:cNvSpPr>
          <p:nvPr>
            <p:ph type="subTitle" idx="1"/>
          </p:nvPr>
        </p:nvSpPr>
        <p:spPr>
          <a:xfrm>
            <a:off x="1196340" y="3491834"/>
            <a:ext cx="3703320" cy="957337"/>
          </a:xfrm>
          <a:prstGeom prst="rect">
            <a:avLst/>
          </a:prstGeom>
        </p:spPr>
        <p:txBody>
          <a:bodyPr>
            <a:normAutofit/>
          </a:bodyPr>
          <a:lstStyle/>
          <a:p>
            <a:pPr>
              <a:lnSpc>
                <a:spcPct val="100000"/>
              </a:lnSpc>
            </a:pPr>
            <a:r>
              <a:rPr lang="fr-FR" sz="1200" dirty="0" err="1">
                <a:solidFill>
                  <a:srgbClr val="C2C1C2"/>
                </a:solidFill>
                <a:latin typeface="Lato Light" panose="020F0402020204030203" pitchFamily="34" charset="0"/>
                <a:cs typeface="Lato Light" panose="020F0402020204030203" pitchFamily="34" charset="0"/>
              </a:rPr>
              <a:t>Lorem</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ipsum</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dolor</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sit</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amet</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consectetur</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adipiscing</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elit</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Mauris</a:t>
            </a:r>
            <a:r>
              <a:rPr lang="fr-FR" sz="1200" dirty="0">
                <a:solidFill>
                  <a:srgbClr val="C2C1C2"/>
                </a:solidFill>
                <a:latin typeface="Lato Light" panose="020F0402020204030203" pitchFamily="34" charset="0"/>
                <a:cs typeface="Lato Light" panose="020F0402020204030203" pitchFamily="34" charset="0"/>
              </a:rPr>
              <a:t> vitae </a:t>
            </a:r>
            <a:r>
              <a:rPr lang="fr-FR" sz="1200" dirty="0" err="1">
                <a:solidFill>
                  <a:srgbClr val="C2C1C2"/>
                </a:solidFill>
                <a:latin typeface="Lato Light" panose="020F0402020204030203" pitchFamily="34" charset="0"/>
                <a:cs typeface="Lato Light" panose="020F0402020204030203" pitchFamily="34" charset="0"/>
              </a:rPr>
              <a:t>vehicula</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ipsum</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Mauris</a:t>
            </a:r>
            <a:r>
              <a:rPr lang="fr-FR" sz="1200" dirty="0">
                <a:solidFill>
                  <a:srgbClr val="C2C1C2"/>
                </a:solidFill>
                <a:latin typeface="Lato Light" panose="020F0402020204030203" pitchFamily="34" charset="0"/>
                <a:cs typeface="Lato Light" panose="020F0402020204030203" pitchFamily="34" charset="0"/>
              </a:rPr>
              <a:t> nec </a:t>
            </a:r>
            <a:r>
              <a:rPr lang="fr-FR" sz="1200" dirty="0" err="1">
                <a:solidFill>
                  <a:srgbClr val="C2C1C2"/>
                </a:solidFill>
                <a:latin typeface="Lato Light" panose="020F0402020204030203" pitchFamily="34" charset="0"/>
                <a:cs typeface="Lato Light" panose="020F0402020204030203" pitchFamily="34" charset="0"/>
              </a:rPr>
              <a:t>ultrices</a:t>
            </a:r>
            <a:r>
              <a:rPr lang="fr-FR" sz="1200" dirty="0">
                <a:solidFill>
                  <a:srgbClr val="C2C1C2"/>
                </a:solidFill>
                <a:latin typeface="Lato Light" panose="020F0402020204030203" pitchFamily="34" charset="0"/>
                <a:cs typeface="Lato Light" panose="020F0402020204030203" pitchFamily="34" charset="0"/>
              </a:rPr>
              <a:t> massa, </a:t>
            </a:r>
            <a:r>
              <a:rPr lang="fr-FR" sz="1200" dirty="0" err="1">
                <a:solidFill>
                  <a:srgbClr val="C2C1C2"/>
                </a:solidFill>
                <a:latin typeface="Lato Light" panose="020F0402020204030203" pitchFamily="34" charset="0"/>
                <a:cs typeface="Lato Light" panose="020F0402020204030203" pitchFamily="34" charset="0"/>
              </a:rPr>
              <a:t>sed</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lacinia</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orci</a:t>
            </a:r>
            <a:r>
              <a:rPr lang="fr-FR" sz="1200" dirty="0">
                <a:solidFill>
                  <a:srgbClr val="C2C1C2"/>
                </a:solidFill>
                <a:latin typeface="Lato Light" panose="020F0402020204030203" pitchFamily="34" charset="0"/>
                <a:cs typeface="Lato Light" panose="020F0402020204030203" pitchFamily="34" charset="0"/>
              </a:rPr>
              <a:t>. Sed </a:t>
            </a:r>
            <a:r>
              <a:rPr lang="fr-FR" sz="1200" dirty="0" err="1">
                <a:solidFill>
                  <a:srgbClr val="C2C1C2"/>
                </a:solidFill>
                <a:latin typeface="Lato Light" panose="020F0402020204030203" pitchFamily="34" charset="0"/>
                <a:cs typeface="Lato Light" panose="020F0402020204030203" pitchFamily="34" charset="0"/>
              </a:rPr>
              <a:t>aliquet</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consectetur</a:t>
            </a:r>
            <a:r>
              <a:rPr lang="fr-FR" sz="1200" dirty="0">
                <a:solidFill>
                  <a:srgbClr val="C2C1C2"/>
                </a:solidFill>
                <a:latin typeface="Lato Light" panose="020F0402020204030203" pitchFamily="34" charset="0"/>
                <a:cs typeface="Lato Light" panose="020F0402020204030203" pitchFamily="34" charset="0"/>
              </a:rPr>
              <a:t> est, in </a:t>
            </a:r>
            <a:r>
              <a:rPr lang="fr-FR" sz="1200" dirty="0" err="1">
                <a:solidFill>
                  <a:srgbClr val="C2C1C2"/>
                </a:solidFill>
                <a:latin typeface="Lato Light" panose="020F0402020204030203" pitchFamily="34" charset="0"/>
                <a:cs typeface="Lato Light" panose="020F0402020204030203" pitchFamily="34" charset="0"/>
              </a:rPr>
              <a:t>ultrices</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neque</a:t>
            </a:r>
            <a:r>
              <a:rPr lang="fr-FR" sz="1200" dirty="0">
                <a:solidFill>
                  <a:srgbClr val="C2C1C2"/>
                </a:solidFill>
                <a:latin typeface="Lato Light" panose="020F0402020204030203" pitchFamily="34" charset="0"/>
                <a:cs typeface="Lato Light" panose="020F0402020204030203" pitchFamily="34" charset="0"/>
              </a:rPr>
              <a:t> </a:t>
            </a:r>
            <a:r>
              <a:rPr lang="fr-FR" sz="1200" dirty="0" err="1">
                <a:solidFill>
                  <a:srgbClr val="C2C1C2"/>
                </a:solidFill>
                <a:latin typeface="Lato Light" panose="020F0402020204030203" pitchFamily="34" charset="0"/>
                <a:cs typeface="Lato Light" panose="020F0402020204030203" pitchFamily="34" charset="0"/>
              </a:rPr>
              <a:t>posuere</a:t>
            </a:r>
            <a:r>
              <a:rPr lang="fr-FR" sz="1200" dirty="0">
                <a:solidFill>
                  <a:srgbClr val="C2C1C2"/>
                </a:solidFill>
                <a:latin typeface="Lato Light" panose="020F0402020204030203" pitchFamily="34" charset="0"/>
                <a:cs typeface="Lato Light" panose="020F0402020204030203" pitchFamily="34" charset="0"/>
              </a:rPr>
              <a:t> ut.</a:t>
            </a:r>
            <a:endParaRPr lang="fr-FR" sz="1200" dirty="0">
              <a:solidFill>
                <a:srgbClr val="C2C1C2"/>
              </a:solidFill>
              <a:latin typeface="Lato Light" panose="020F0402020204030203" pitchFamily="34" charset="0"/>
              <a:ea typeface="Lato Light" panose="020F0502020204030203" pitchFamily="34" charset="0"/>
              <a:cs typeface="Lato Light" panose="020F0402020204030203" pitchFamily="34" charset="0"/>
            </a:endParaRPr>
          </a:p>
        </p:txBody>
      </p:sp>
      <p:pic>
        <p:nvPicPr>
          <p:cNvPr id="10" name="Image 9">
            <a:extLst>
              <a:ext uri="{FF2B5EF4-FFF2-40B4-BE49-F238E27FC236}">
                <a16:creationId xmlns:a16="http://schemas.microsoft.com/office/drawing/2014/main" id="{F8511B5A-7414-D845-9EEA-C0CD37D3FEF3}"/>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4440865" y="1887550"/>
            <a:ext cx="2636750" cy="1719161"/>
          </a:xfrm>
          <a:prstGeom prst="rect">
            <a:avLst/>
          </a:prstGeom>
        </p:spPr>
      </p:pic>
      <p:sp>
        <p:nvSpPr>
          <p:cNvPr id="13" name="Titre 1">
            <a:extLst>
              <a:ext uri="{FF2B5EF4-FFF2-40B4-BE49-F238E27FC236}">
                <a16:creationId xmlns:a16="http://schemas.microsoft.com/office/drawing/2014/main" id="{80DA1E0F-9267-5D48-879B-F7FBA12B23E8}"/>
              </a:ext>
            </a:extLst>
          </p:cNvPr>
          <p:cNvSpPr>
            <a:spLocks noGrp="1"/>
          </p:cNvSpPr>
          <p:nvPr>
            <p:ph type="ctrTitle" hasCustomPrompt="1"/>
          </p:nvPr>
        </p:nvSpPr>
        <p:spPr>
          <a:xfrm>
            <a:off x="1290899" y="2494043"/>
            <a:ext cx="3551665" cy="958685"/>
          </a:xfrm>
          <a:prstGeom prst="rect">
            <a:avLst/>
          </a:prstGeom>
        </p:spPr>
        <p:txBody>
          <a:bodyPr>
            <a:normAutofit/>
          </a:bodyPr>
          <a:lstStyle>
            <a:lvl1pPr>
              <a:defRPr sz="4800"/>
            </a:lvl1pPr>
          </a:lstStyle>
          <a:p>
            <a:r>
              <a:rPr lang="fr-FR" b="1" dirty="0">
                <a:solidFill>
                  <a:srgbClr val="13162A"/>
                </a:solidFill>
                <a:latin typeface="Raleway ExtraBold" panose="020B0003030101060003" pitchFamily="34" charset="0"/>
              </a:rPr>
              <a:t>Grand titre</a:t>
            </a:r>
          </a:p>
        </p:txBody>
      </p:sp>
    </p:spTree>
    <p:extLst>
      <p:ext uri="{BB962C8B-B14F-4D97-AF65-F5344CB8AC3E}">
        <p14:creationId xmlns:p14="http://schemas.microsoft.com/office/powerpoint/2010/main" val="17780177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1_Disposition personnalisée">
    <p:spTree>
      <p:nvGrpSpPr>
        <p:cNvPr id="1" name=""/>
        <p:cNvGrpSpPr/>
        <p:nvPr/>
      </p:nvGrpSpPr>
      <p:grpSpPr>
        <a:xfrm>
          <a:off x="0" y="0"/>
          <a:ext cx="0" cy="0"/>
          <a:chOff x="0" y="0"/>
          <a:chExt cx="0" cy="0"/>
        </a:xfrm>
      </p:grpSpPr>
      <p:sp>
        <p:nvSpPr>
          <p:cNvPr id="5" name="Titre 1">
            <a:extLst>
              <a:ext uri="{FF2B5EF4-FFF2-40B4-BE49-F238E27FC236}">
                <a16:creationId xmlns:a16="http://schemas.microsoft.com/office/drawing/2014/main" id="{A6879574-D532-C44A-B637-87E2DDBEFF3B}"/>
              </a:ext>
            </a:extLst>
          </p:cNvPr>
          <p:cNvSpPr>
            <a:spLocks noGrp="1"/>
          </p:cNvSpPr>
          <p:nvPr>
            <p:ph type="ctrTitle"/>
          </p:nvPr>
        </p:nvSpPr>
        <p:spPr>
          <a:xfrm>
            <a:off x="3579570" y="440924"/>
            <a:ext cx="4934602" cy="958685"/>
          </a:xfrm>
          <a:prstGeom prst="rect">
            <a:avLst/>
          </a:prstGeom>
        </p:spPr>
        <p:txBody>
          <a:bodyPr>
            <a:normAutofit/>
          </a:bodyPr>
          <a:lstStyle>
            <a:lvl1pPr algn="ctr">
              <a:defRPr sz="6000"/>
            </a:lvl1pPr>
          </a:lstStyle>
          <a:p>
            <a:r>
              <a:rPr lang="fr-FR" b="1" dirty="0">
                <a:solidFill>
                  <a:srgbClr val="13162A"/>
                </a:solidFill>
                <a:latin typeface="Raleway ExtraBold" panose="020B0003030101060003" pitchFamily="34" charset="0"/>
              </a:rPr>
              <a:t>Notre offre</a:t>
            </a:r>
          </a:p>
        </p:txBody>
      </p:sp>
      <p:sp>
        <p:nvSpPr>
          <p:cNvPr id="6" name="Sous-titre 2">
            <a:extLst>
              <a:ext uri="{FF2B5EF4-FFF2-40B4-BE49-F238E27FC236}">
                <a16:creationId xmlns:a16="http://schemas.microsoft.com/office/drawing/2014/main" id="{92B659D2-206D-9840-B1FB-1C7BC491649E}"/>
              </a:ext>
            </a:extLst>
          </p:cNvPr>
          <p:cNvSpPr>
            <a:spLocks noGrp="1"/>
          </p:cNvSpPr>
          <p:nvPr>
            <p:ph type="subTitle" idx="1"/>
          </p:nvPr>
        </p:nvSpPr>
        <p:spPr>
          <a:xfrm>
            <a:off x="4085761" y="1369216"/>
            <a:ext cx="3922220" cy="377655"/>
          </a:xfrm>
          <a:prstGeom prst="rect">
            <a:avLst/>
          </a:prstGeom>
        </p:spPr>
        <p:txBody>
          <a:bodyPr>
            <a:normAutofit/>
          </a:bodyPr>
          <a:lstStyle/>
          <a:p>
            <a:pPr>
              <a:lnSpc>
                <a:spcPct val="100000"/>
              </a:lnSpc>
            </a:pPr>
            <a:r>
              <a:rPr lang="fr-FR" sz="1200" dirty="0">
                <a:solidFill>
                  <a:srgbClr val="C2C1C2"/>
                </a:solidFill>
                <a:latin typeface="Lato" panose="020F0502020204030203" pitchFamily="34" charset="0"/>
                <a:ea typeface="Nexa Bold" charset="0"/>
                <a:cs typeface="Lato" panose="020F0502020204030203" pitchFamily="34" charset="0"/>
              </a:rPr>
              <a:t>PASSER DE LA DONNÉE À L’INFORMATION</a:t>
            </a:r>
          </a:p>
        </p:txBody>
      </p:sp>
      <p:sp>
        <p:nvSpPr>
          <p:cNvPr id="15" name="Hexagone 14">
            <a:extLst>
              <a:ext uri="{FF2B5EF4-FFF2-40B4-BE49-F238E27FC236}">
                <a16:creationId xmlns:a16="http://schemas.microsoft.com/office/drawing/2014/main" id="{F975AFEA-DE1F-9E4D-9EC0-73BB1FEE0444}"/>
              </a:ext>
            </a:extLst>
          </p:cNvPr>
          <p:cNvSpPr/>
          <p:nvPr userDrawn="1"/>
        </p:nvSpPr>
        <p:spPr>
          <a:xfrm>
            <a:off x="1469968" y="2599370"/>
            <a:ext cx="1654139" cy="1425982"/>
          </a:xfrm>
          <a:prstGeom prst="hexagon">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33651537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2_Disposition personnalisée">
    <p:bg>
      <p:bgPr>
        <a:solidFill>
          <a:srgbClr val="13162A"/>
        </a:solidFill>
        <a:effectLst/>
      </p:bgPr>
    </p:bg>
    <p:spTree>
      <p:nvGrpSpPr>
        <p:cNvPr id="1" name=""/>
        <p:cNvGrpSpPr/>
        <p:nvPr/>
      </p:nvGrpSpPr>
      <p:grpSpPr>
        <a:xfrm>
          <a:off x="0" y="0"/>
          <a:ext cx="0" cy="0"/>
          <a:chOff x="0" y="0"/>
          <a:chExt cx="0" cy="0"/>
        </a:xfrm>
      </p:grpSpPr>
      <p:sp>
        <p:nvSpPr>
          <p:cNvPr id="4" name="Ellipse 3">
            <a:extLst>
              <a:ext uri="{FF2B5EF4-FFF2-40B4-BE49-F238E27FC236}">
                <a16:creationId xmlns:a16="http://schemas.microsoft.com/office/drawing/2014/main" id="{637A6DB0-CC5F-1346-ADF2-4F4769A8A88C}"/>
              </a:ext>
            </a:extLst>
          </p:cNvPr>
          <p:cNvSpPr/>
          <p:nvPr userDrawn="1"/>
        </p:nvSpPr>
        <p:spPr>
          <a:xfrm>
            <a:off x="6756909" y="2120900"/>
            <a:ext cx="3604888" cy="3604888"/>
          </a:xfrm>
          <a:prstGeom prst="ellipse">
            <a:avLst/>
          </a:prstGeom>
          <a:noFill/>
          <a:ln w="50800">
            <a:solidFill>
              <a:srgbClr val="CE31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6" name="Image 5">
            <a:extLst>
              <a:ext uri="{FF2B5EF4-FFF2-40B4-BE49-F238E27FC236}">
                <a16:creationId xmlns:a16="http://schemas.microsoft.com/office/drawing/2014/main" id="{9DF01BB8-36C6-7B4F-B732-5E7FEBC74DC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707514">
            <a:off x="9964972" y="-1880318"/>
            <a:ext cx="3318365" cy="3688596"/>
          </a:xfrm>
          <a:prstGeom prst="rect">
            <a:avLst/>
          </a:prstGeom>
        </p:spPr>
      </p:pic>
      <p:cxnSp>
        <p:nvCxnSpPr>
          <p:cNvPr id="8" name="Connecteur droit 7">
            <a:extLst>
              <a:ext uri="{FF2B5EF4-FFF2-40B4-BE49-F238E27FC236}">
                <a16:creationId xmlns:a16="http://schemas.microsoft.com/office/drawing/2014/main" id="{AF1FED34-3C6C-5141-8747-2DE2F15A01D0}"/>
              </a:ext>
            </a:extLst>
          </p:cNvPr>
          <p:cNvCxnSpPr>
            <a:cxnSpLocks/>
          </p:cNvCxnSpPr>
          <p:nvPr userDrawn="1"/>
        </p:nvCxnSpPr>
        <p:spPr>
          <a:xfrm>
            <a:off x="760123" y="2951751"/>
            <a:ext cx="0" cy="2774037"/>
          </a:xfrm>
          <a:prstGeom prst="line">
            <a:avLst/>
          </a:prstGeom>
          <a:ln w="25400">
            <a:solidFill>
              <a:srgbClr val="CE3189"/>
            </a:solidFill>
          </a:ln>
        </p:spPr>
        <p:style>
          <a:lnRef idx="1">
            <a:schemeClr val="accent1"/>
          </a:lnRef>
          <a:fillRef idx="0">
            <a:schemeClr val="accent1"/>
          </a:fillRef>
          <a:effectRef idx="0">
            <a:schemeClr val="accent1"/>
          </a:effectRef>
          <a:fontRef idx="minor">
            <a:schemeClr val="tx1"/>
          </a:fontRef>
        </p:style>
      </p:cxnSp>
      <p:sp>
        <p:nvSpPr>
          <p:cNvPr id="14" name="Ellipse 13">
            <a:extLst>
              <a:ext uri="{FF2B5EF4-FFF2-40B4-BE49-F238E27FC236}">
                <a16:creationId xmlns:a16="http://schemas.microsoft.com/office/drawing/2014/main" id="{4B1CA1A9-B1D4-EA4E-B12A-EA922C5B62B7}"/>
              </a:ext>
            </a:extLst>
          </p:cNvPr>
          <p:cNvSpPr/>
          <p:nvPr userDrawn="1"/>
        </p:nvSpPr>
        <p:spPr>
          <a:xfrm>
            <a:off x="8063627" y="5103091"/>
            <a:ext cx="1048222" cy="1048222"/>
          </a:xfrm>
          <a:prstGeom prst="ellipse">
            <a:avLst/>
          </a:prstGeom>
          <a:solidFill>
            <a:srgbClr val="13162A"/>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Ellipse 18">
            <a:extLst>
              <a:ext uri="{FF2B5EF4-FFF2-40B4-BE49-F238E27FC236}">
                <a16:creationId xmlns:a16="http://schemas.microsoft.com/office/drawing/2014/main" id="{4D8EA8E5-DC6D-0B4F-89EA-F4BBF902BA3C}"/>
              </a:ext>
            </a:extLst>
          </p:cNvPr>
          <p:cNvSpPr/>
          <p:nvPr userDrawn="1"/>
        </p:nvSpPr>
        <p:spPr>
          <a:xfrm>
            <a:off x="8240242" y="1765797"/>
            <a:ext cx="819456" cy="819456"/>
          </a:xfrm>
          <a:prstGeom prst="ellipse">
            <a:avLst/>
          </a:prstGeom>
          <a:solidFill>
            <a:srgbClr val="13162A"/>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1" name="Rectangle : coins arrondis 20">
            <a:extLst>
              <a:ext uri="{FF2B5EF4-FFF2-40B4-BE49-F238E27FC236}">
                <a16:creationId xmlns:a16="http://schemas.microsoft.com/office/drawing/2014/main" id="{87E8D30C-F297-9745-9B55-1DE2C46C6052}"/>
              </a:ext>
            </a:extLst>
          </p:cNvPr>
          <p:cNvSpPr/>
          <p:nvPr userDrawn="1"/>
        </p:nvSpPr>
        <p:spPr>
          <a:xfrm>
            <a:off x="6021039" y="2863197"/>
            <a:ext cx="1580029" cy="779479"/>
          </a:xfrm>
          <a:prstGeom prst="roundRect">
            <a:avLst/>
          </a:prstGeom>
          <a:solidFill>
            <a:srgbClr val="13162A"/>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4" name="Rectangle : coins arrondis 23">
            <a:extLst>
              <a:ext uri="{FF2B5EF4-FFF2-40B4-BE49-F238E27FC236}">
                <a16:creationId xmlns:a16="http://schemas.microsoft.com/office/drawing/2014/main" id="{BAD7C44C-824A-5746-9367-4BC6319F22F6}"/>
              </a:ext>
            </a:extLst>
          </p:cNvPr>
          <p:cNvSpPr/>
          <p:nvPr userDrawn="1"/>
        </p:nvSpPr>
        <p:spPr>
          <a:xfrm>
            <a:off x="9683833" y="2919246"/>
            <a:ext cx="1398364" cy="1138618"/>
          </a:xfrm>
          <a:prstGeom prst="roundRect">
            <a:avLst/>
          </a:prstGeom>
          <a:solidFill>
            <a:srgbClr val="13162A"/>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7" name="Groupe 26">
            <a:extLst>
              <a:ext uri="{FF2B5EF4-FFF2-40B4-BE49-F238E27FC236}">
                <a16:creationId xmlns:a16="http://schemas.microsoft.com/office/drawing/2014/main" id="{65C9BA3A-6EFA-774C-AB01-CDB04CFEF3D1}"/>
              </a:ext>
            </a:extLst>
          </p:cNvPr>
          <p:cNvGrpSpPr/>
          <p:nvPr userDrawn="1"/>
        </p:nvGrpSpPr>
        <p:grpSpPr>
          <a:xfrm rot="414379">
            <a:off x="7360632" y="2358842"/>
            <a:ext cx="258316" cy="264740"/>
            <a:chOff x="5069058" y="3713357"/>
            <a:chExt cx="258316" cy="264740"/>
          </a:xfrm>
        </p:grpSpPr>
        <p:cxnSp>
          <p:nvCxnSpPr>
            <p:cNvPr id="28" name="Connecteur droit 27">
              <a:extLst>
                <a:ext uri="{FF2B5EF4-FFF2-40B4-BE49-F238E27FC236}">
                  <a16:creationId xmlns:a16="http://schemas.microsoft.com/office/drawing/2014/main" id="{6A8846E0-D9DC-B447-A35B-9AC91F456DB6}"/>
                </a:ext>
              </a:extLst>
            </p:cNvPr>
            <p:cNvCxnSpPr>
              <a:cxnSpLocks/>
            </p:cNvCxnSpPr>
            <p:nvPr/>
          </p:nvCxnSpPr>
          <p:spPr>
            <a:xfrm>
              <a:off x="5069058" y="3713357"/>
              <a:ext cx="258316" cy="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9" name="Connecteur droit 28">
              <a:extLst>
                <a:ext uri="{FF2B5EF4-FFF2-40B4-BE49-F238E27FC236}">
                  <a16:creationId xmlns:a16="http://schemas.microsoft.com/office/drawing/2014/main" id="{83F5AC49-EA96-4343-9449-9C63EABA7195}"/>
                </a:ext>
              </a:extLst>
            </p:cNvPr>
            <p:cNvCxnSpPr>
              <a:cxnSpLocks/>
            </p:cNvCxnSpPr>
            <p:nvPr/>
          </p:nvCxnSpPr>
          <p:spPr>
            <a:xfrm>
              <a:off x="5327374" y="3713357"/>
              <a:ext cx="0" cy="26474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30" name="Groupe 29">
            <a:extLst>
              <a:ext uri="{FF2B5EF4-FFF2-40B4-BE49-F238E27FC236}">
                <a16:creationId xmlns:a16="http://schemas.microsoft.com/office/drawing/2014/main" id="{D834D41B-DC21-BC42-BEFF-6D8058FC799F}"/>
              </a:ext>
            </a:extLst>
          </p:cNvPr>
          <p:cNvGrpSpPr/>
          <p:nvPr userDrawn="1"/>
        </p:nvGrpSpPr>
        <p:grpSpPr>
          <a:xfrm rot="5043674">
            <a:off x="9476020" y="2338256"/>
            <a:ext cx="258316" cy="264740"/>
            <a:chOff x="5069058" y="3713357"/>
            <a:chExt cx="258316" cy="264740"/>
          </a:xfrm>
        </p:grpSpPr>
        <p:cxnSp>
          <p:nvCxnSpPr>
            <p:cNvPr id="31" name="Connecteur droit 30">
              <a:extLst>
                <a:ext uri="{FF2B5EF4-FFF2-40B4-BE49-F238E27FC236}">
                  <a16:creationId xmlns:a16="http://schemas.microsoft.com/office/drawing/2014/main" id="{8C65C999-8963-5C4E-AC29-767E367F68E5}"/>
                </a:ext>
              </a:extLst>
            </p:cNvPr>
            <p:cNvCxnSpPr>
              <a:cxnSpLocks/>
            </p:cNvCxnSpPr>
            <p:nvPr/>
          </p:nvCxnSpPr>
          <p:spPr>
            <a:xfrm>
              <a:off x="5069058" y="3713357"/>
              <a:ext cx="258316" cy="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2" name="Connecteur droit 31">
              <a:extLst>
                <a:ext uri="{FF2B5EF4-FFF2-40B4-BE49-F238E27FC236}">
                  <a16:creationId xmlns:a16="http://schemas.microsoft.com/office/drawing/2014/main" id="{87DDF424-F94D-C647-90AA-CA3AD5BAC4F5}"/>
                </a:ext>
              </a:extLst>
            </p:cNvPr>
            <p:cNvCxnSpPr>
              <a:cxnSpLocks/>
            </p:cNvCxnSpPr>
            <p:nvPr/>
          </p:nvCxnSpPr>
          <p:spPr>
            <a:xfrm>
              <a:off x="5327374" y="3713357"/>
              <a:ext cx="0" cy="26474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33" name="Groupe 32">
            <a:extLst>
              <a:ext uri="{FF2B5EF4-FFF2-40B4-BE49-F238E27FC236}">
                <a16:creationId xmlns:a16="http://schemas.microsoft.com/office/drawing/2014/main" id="{FCB901A0-3D10-1645-A0BA-3A4E738FD41C}"/>
              </a:ext>
            </a:extLst>
          </p:cNvPr>
          <p:cNvGrpSpPr/>
          <p:nvPr userDrawn="1"/>
        </p:nvGrpSpPr>
        <p:grpSpPr>
          <a:xfrm rot="16200000">
            <a:off x="7297620" y="5195340"/>
            <a:ext cx="258316" cy="264740"/>
            <a:chOff x="5069058" y="3713357"/>
            <a:chExt cx="258316" cy="264740"/>
          </a:xfrm>
        </p:grpSpPr>
        <p:cxnSp>
          <p:nvCxnSpPr>
            <p:cNvPr id="34" name="Connecteur droit 33">
              <a:extLst>
                <a:ext uri="{FF2B5EF4-FFF2-40B4-BE49-F238E27FC236}">
                  <a16:creationId xmlns:a16="http://schemas.microsoft.com/office/drawing/2014/main" id="{1E62ED65-2EE4-7B4E-A4E6-87CBE13048FC}"/>
                </a:ext>
              </a:extLst>
            </p:cNvPr>
            <p:cNvCxnSpPr>
              <a:cxnSpLocks/>
            </p:cNvCxnSpPr>
            <p:nvPr/>
          </p:nvCxnSpPr>
          <p:spPr>
            <a:xfrm>
              <a:off x="5069058" y="3713357"/>
              <a:ext cx="258316" cy="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5" name="Connecteur droit 34">
              <a:extLst>
                <a:ext uri="{FF2B5EF4-FFF2-40B4-BE49-F238E27FC236}">
                  <a16:creationId xmlns:a16="http://schemas.microsoft.com/office/drawing/2014/main" id="{D52A0DAE-AA1E-FC46-B8E6-F9EF9839ED5D}"/>
                </a:ext>
              </a:extLst>
            </p:cNvPr>
            <p:cNvCxnSpPr>
              <a:cxnSpLocks/>
            </p:cNvCxnSpPr>
            <p:nvPr/>
          </p:nvCxnSpPr>
          <p:spPr>
            <a:xfrm>
              <a:off x="5327374" y="3713357"/>
              <a:ext cx="0" cy="26474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36" name="Groupe 35">
            <a:extLst>
              <a:ext uri="{FF2B5EF4-FFF2-40B4-BE49-F238E27FC236}">
                <a16:creationId xmlns:a16="http://schemas.microsoft.com/office/drawing/2014/main" id="{D9BBB206-E0F3-AA45-BD59-299D454939AD}"/>
              </a:ext>
            </a:extLst>
          </p:cNvPr>
          <p:cNvGrpSpPr/>
          <p:nvPr userDrawn="1"/>
        </p:nvGrpSpPr>
        <p:grpSpPr>
          <a:xfrm rot="10608755">
            <a:off x="9840221" y="4920052"/>
            <a:ext cx="258316" cy="264740"/>
            <a:chOff x="5069058" y="3713357"/>
            <a:chExt cx="258316" cy="264740"/>
          </a:xfrm>
        </p:grpSpPr>
        <p:cxnSp>
          <p:nvCxnSpPr>
            <p:cNvPr id="37" name="Connecteur droit 36">
              <a:extLst>
                <a:ext uri="{FF2B5EF4-FFF2-40B4-BE49-F238E27FC236}">
                  <a16:creationId xmlns:a16="http://schemas.microsoft.com/office/drawing/2014/main" id="{A71E5CC8-DACF-094C-8004-210680A77697}"/>
                </a:ext>
              </a:extLst>
            </p:cNvPr>
            <p:cNvCxnSpPr>
              <a:cxnSpLocks/>
            </p:cNvCxnSpPr>
            <p:nvPr/>
          </p:nvCxnSpPr>
          <p:spPr>
            <a:xfrm>
              <a:off x="5069058" y="3713357"/>
              <a:ext cx="258316" cy="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8" name="Connecteur droit 37">
              <a:extLst>
                <a:ext uri="{FF2B5EF4-FFF2-40B4-BE49-F238E27FC236}">
                  <a16:creationId xmlns:a16="http://schemas.microsoft.com/office/drawing/2014/main" id="{625DEA79-21EA-154A-BC9D-3F71C1022671}"/>
                </a:ext>
              </a:extLst>
            </p:cNvPr>
            <p:cNvCxnSpPr>
              <a:cxnSpLocks/>
            </p:cNvCxnSpPr>
            <p:nvPr/>
          </p:nvCxnSpPr>
          <p:spPr>
            <a:xfrm>
              <a:off x="5327374" y="3713357"/>
              <a:ext cx="0" cy="264740"/>
            </a:xfrm>
            <a:prstGeom prst="line">
              <a:avLst/>
            </a:prstGeom>
            <a:ln w="508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5" name="Titre 1">
            <a:extLst>
              <a:ext uri="{FF2B5EF4-FFF2-40B4-BE49-F238E27FC236}">
                <a16:creationId xmlns:a16="http://schemas.microsoft.com/office/drawing/2014/main" id="{60803224-D686-B646-B7FF-073BD8E33A82}"/>
              </a:ext>
            </a:extLst>
          </p:cNvPr>
          <p:cNvSpPr>
            <a:spLocks noGrp="1"/>
          </p:cNvSpPr>
          <p:nvPr>
            <p:ph type="ctrTitle"/>
          </p:nvPr>
        </p:nvSpPr>
        <p:spPr>
          <a:xfrm>
            <a:off x="567558" y="677702"/>
            <a:ext cx="10804986" cy="1811716"/>
          </a:xfrm>
          <a:prstGeom prst="rect">
            <a:avLst/>
          </a:prstGeom>
        </p:spPr>
        <p:txBody>
          <a:bodyPr anchor="t"/>
          <a:lstStyle>
            <a:lvl1pPr>
              <a:defRPr sz="6000"/>
            </a:lvl1pPr>
          </a:lstStyle>
          <a:p>
            <a:pPr algn="l"/>
            <a:r>
              <a:rPr lang="fr-FR" b="1" dirty="0">
                <a:solidFill>
                  <a:schemeClr val="bg1"/>
                </a:solidFill>
                <a:latin typeface="Raleway ExtraBold" panose="020B0003030101060003" pitchFamily="34" charset="0"/>
              </a:rPr>
              <a:t>Périmètre de l’analyse</a:t>
            </a:r>
            <a:br>
              <a:rPr lang="fr-FR" b="1" dirty="0">
                <a:solidFill>
                  <a:schemeClr val="bg1"/>
                </a:solidFill>
                <a:latin typeface="Raleway ExtraBold" panose="020B0003030101060003" pitchFamily="34" charset="0"/>
              </a:rPr>
            </a:br>
            <a:r>
              <a:rPr lang="fr-FR" b="1" dirty="0">
                <a:solidFill>
                  <a:schemeClr val="bg1"/>
                </a:solidFill>
                <a:latin typeface="Raleway ExtraBold" panose="020B0003030101060003" pitchFamily="34" charset="0"/>
              </a:rPr>
              <a:t>de données</a:t>
            </a:r>
          </a:p>
        </p:txBody>
      </p:sp>
    </p:spTree>
    <p:extLst>
      <p:ext uri="{BB962C8B-B14F-4D97-AF65-F5344CB8AC3E}">
        <p14:creationId xmlns:p14="http://schemas.microsoft.com/office/powerpoint/2010/main" val="16618326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36AA0021-1C30-3141-B27E-D3FCF27D7F75}"/>
              </a:ext>
            </a:extLst>
          </p:cNvPr>
          <p:cNvPicPr>
            <a:picLocks/>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3049200" cy="3429000"/>
          </a:xfrm>
          <a:prstGeom prst="rect">
            <a:avLst/>
          </a:prstGeom>
        </p:spPr>
      </p:pic>
      <p:sp>
        <p:nvSpPr>
          <p:cNvPr id="4" name="Ellipse 3">
            <a:extLst>
              <a:ext uri="{FF2B5EF4-FFF2-40B4-BE49-F238E27FC236}">
                <a16:creationId xmlns:a16="http://schemas.microsoft.com/office/drawing/2014/main" id="{AA32A5CD-32B9-014B-9184-7C5E05900D28}"/>
              </a:ext>
            </a:extLst>
          </p:cNvPr>
          <p:cNvSpPr/>
          <p:nvPr userDrawn="1"/>
        </p:nvSpPr>
        <p:spPr>
          <a:xfrm>
            <a:off x="4018210" y="576470"/>
            <a:ext cx="1106380" cy="1106378"/>
          </a:xfrm>
          <a:prstGeom prst="ellipse">
            <a:avLst/>
          </a:prstGeom>
          <a:solidFill>
            <a:schemeClr val="tx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Ellipse 4">
            <a:extLst>
              <a:ext uri="{FF2B5EF4-FFF2-40B4-BE49-F238E27FC236}">
                <a16:creationId xmlns:a16="http://schemas.microsoft.com/office/drawing/2014/main" id="{A40CB55D-23C8-1244-B227-DF05AAF38477}"/>
              </a:ext>
            </a:extLst>
          </p:cNvPr>
          <p:cNvSpPr/>
          <p:nvPr userDrawn="1"/>
        </p:nvSpPr>
        <p:spPr>
          <a:xfrm>
            <a:off x="971410" y="576470"/>
            <a:ext cx="1106380" cy="1106378"/>
          </a:xfrm>
          <a:prstGeom prst="ellipse">
            <a:avLst/>
          </a:prstGeom>
          <a:solidFill>
            <a:schemeClr val="bg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6" name="Image 5">
            <a:extLst>
              <a:ext uri="{FF2B5EF4-FFF2-40B4-BE49-F238E27FC236}">
                <a16:creationId xmlns:a16="http://schemas.microsoft.com/office/drawing/2014/main" id="{92049EB4-D73F-AC49-BF93-988792262180}"/>
              </a:ext>
            </a:extLst>
          </p:cNvPr>
          <p:cNvPicPr>
            <a:picLocks/>
          </p:cNvPicPr>
          <p:nvPr userDrawn="1"/>
        </p:nvPicPr>
        <p:blipFill>
          <a:blip r:embed="rId2" cstate="email">
            <a:extLst>
              <a:ext uri="{28A0092B-C50C-407E-A947-70E740481C1C}">
                <a14:useLocalDpi xmlns:a14="http://schemas.microsoft.com/office/drawing/2010/main" val="0"/>
              </a:ext>
            </a:extLst>
          </a:blip>
          <a:stretch>
            <a:fillRect/>
          </a:stretch>
        </p:blipFill>
        <p:spPr>
          <a:xfrm>
            <a:off x="3046800" y="3429000"/>
            <a:ext cx="3049200" cy="3429000"/>
          </a:xfrm>
          <a:prstGeom prst="rect">
            <a:avLst/>
          </a:prstGeom>
          <a:solidFill>
            <a:srgbClr val="CE3189"/>
          </a:solidFill>
        </p:spPr>
      </p:pic>
      <p:pic>
        <p:nvPicPr>
          <p:cNvPr id="7" name="Image 6">
            <a:extLst>
              <a:ext uri="{FF2B5EF4-FFF2-40B4-BE49-F238E27FC236}">
                <a16:creationId xmlns:a16="http://schemas.microsoft.com/office/drawing/2014/main" id="{105F5EA4-E523-164A-B370-D7550737392F}"/>
              </a:ext>
            </a:extLst>
          </p:cNvPr>
          <p:cNvPicPr>
            <a:picLocks/>
          </p:cNvPicPr>
          <p:nvPr userDrawn="1"/>
        </p:nvPicPr>
        <p:blipFill>
          <a:blip r:embed="rId2" cstate="email">
            <a:extLst>
              <a:ext uri="{28A0092B-C50C-407E-A947-70E740481C1C}">
                <a14:useLocalDpi xmlns:a14="http://schemas.microsoft.com/office/drawing/2010/main" val="0"/>
              </a:ext>
            </a:extLst>
          </a:blip>
          <a:stretch>
            <a:fillRect/>
          </a:stretch>
        </p:blipFill>
        <p:spPr>
          <a:xfrm>
            <a:off x="6096000" y="0"/>
            <a:ext cx="3049200" cy="3429000"/>
          </a:xfrm>
          <a:prstGeom prst="rect">
            <a:avLst/>
          </a:prstGeom>
        </p:spPr>
      </p:pic>
      <p:pic>
        <p:nvPicPr>
          <p:cNvPr id="8" name="Image 7">
            <a:extLst>
              <a:ext uri="{FF2B5EF4-FFF2-40B4-BE49-F238E27FC236}">
                <a16:creationId xmlns:a16="http://schemas.microsoft.com/office/drawing/2014/main" id="{AA0586C6-EEF2-EC42-B0CD-1EF0AEEAD652}"/>
              </a:ext>
            </a:extLst>
          </p:cNvPr>
          <p:cNvPicPr>
            <a:picLocks/>
          </p:cNvPicPr>
          <p:nvPr userDrawn="1"/>
        </p:nvPicPr>
        <p:blipFill>
          <a:blip r:embed="rId2" cstate="email">
            <a:extLst>
              <a:ext uri="{28A0092B-C50C-407E-A947-70E740481C1C}">
                <a14:useLocalDpi xmlns:a14="http://schemas.microsoft.com/office/drawing/2010/main" val="0"/>
              </a:ext>
            </a:extLst>
          </a:blip>
          <a:stretch>
            <a:fillRect/>
          </a:stretch>
        </p:blipFill>
        <p:spPr>
          <a:xfrm>
            <a:off x="9142800" y="3433618"/>
            <a:ext cx="3049200" cy="3429000"/>
          </a:xfrm>
          <a:prstGeom prst="rect">
            <a:avLst/>
          </a:prstGeom>
        </p:spPr>
      </p:pic>
      <p:sp>
        <p:nvSpPr>
          <p:cNvPr id="9" name="Ellipse 8">
            <a:extLst>
              <a:ext uri="{FF2B5EF4-FFF2-40B4-BE49-F238E27FC236}">
                <a16:creationId xmlns:a16="http://schemas.microsoft.com/office/drawing/2014/main" id="{62F26553-3164-A640-B571-8340A993FF5A}"/>
              </a:ext>
            </a:extLst>
          </p:cNvPr>
          <p:cNvSpPr/>
          <p:nvPr userDrawn="1"/>
        </p:nvSpPr>
        <p:spPr>
          <a:xfrm>
            <a:off x="7067410" y="576470"/>
            <a:ext cx="1106380" cy="1106378"/>
          </a:xfrm>
          <a:prstGeom prst="ellipse">
            <a:avLst/>
          </a:prstGeom>
          <a:solidFill>
            <a:schemeClr val="bg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Ellipse 9">
            <a:extLst>
              <a:ext uri="{FF2B5EF4-FFF2-40B4-BE49-F238E27FC236}">
                <a16:creationId xmlns:a16="http://schemas.microsoft.com/office/drawing/2014/main" id="{A3CCF8BA-D953-8E4D-AB5D-9D252BDA50D3}"/>
              </a:ext>
            </a:extLst>
          </p:cNvPr>
          <p:cNvSpPr/>
          <p:nvPr userDrawn="1"/>
        </p:nvSpPr>
        <p:spPr>
          <a:xfrm>
            <a:off x="10114210" y="576470"/>
            <a:ext cx="1106380" cy="1106378"/>
          </a:xfrm>
          <a:prstGeom prst="ellipse">
            <a:avLst/>
          </a:prstGeom>
          <a:solidFill>
            <a:schemeClr val="tx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Sous-titre 2">
            <a:extLst>
              <a:ext uri="{FF2B5EF4-FFF2-40B4-BE49-F238E27FC236}">
                <a16:creationId xmlns:a16="http://schemas.microsoft.com/office/drawing/2014/main" id="{7AFE6F51-9904-DD46-9602-D883077695E9}"/>
              </a:ext>
            </a:extLst>
          </p:cNvPr>
          <p:cNvSpPr>
            <a:spLocks noGrp="1"/>
          </p:cNvSpPr>
          <p:nvPr>
            <p:ph type="subTitle" idx="1"/>
          </p:nvPr>
        </p:nvSpPr>
        <p:spPr>
          <a:xfrm>
            <a:off x="3046799" y="2587504"/>
            <a:ext cx="3049200" cy="841495"/>
          </a:xfrm>
          <a:prstGeom prst="rect">
            <a:avLst/>
          </a:prstGeom>
        </p:spPr>
        <p:txBody>
          <a:bodyPr>
            <a:normAutofit/>
          </a:bodyPr>
          <a:lstStyle>
            <a:lvl1pPr marL="0" indent="0" algn="ctr">
              <a:buNone/>
              <a:defRPr/>
            </a:lvl1pPr>
          </a:lstStyle>
          <a:p>
            <a:r>
              <a:rPr lang="fr-FR" sz="1200" dirty="0">
                <a:solidFill>
                  <a:schemeClr val="bg1">
                    <a:lumMod val="50000"/>
                  </a:schemeClr>
                </a:solidFill>
                <a:latin typeface="Lato" panose="020F0502020204030203" pitchFamily="34" charset="0"/>
                <a:cs typeface="Lato" panose="020F0502020204030203" pitchFamily="34" charset="0"/>
              </a:rPr>
              <a:t>Soucieux du respect des bonnes pratiques, nous nous assurons de</a:t>
            </a:r>
          </a:p>
        </p:txBody>
      </p:sp>
      <p:sp>
        <p:nvSpPr>
          <p:cNvPr id="19" name="Triangle 18">
            <a:extLst>
              <a:ext uri="{FF2B5EF4-FFF2-40B4-BE49-F238E27FC236}">
                <a16:creationId xmlns:a16="http://schemas.microsoft.com/office/drawing/2014/main" id="{2FCBFE46-CD86-7A4A-B088-93E6874A29E7}"/>
              </a:ext>
            </a:extLst>
          </p:cNvPr>
          <p:cNvSpPr/>
          <p:nvPr userDrawn="1"/>
        </p:nvSpPr>
        <p:spPr>
          <a:xfrm rot="10800000">
            <a:off x="1269407" y="3423107"/>
            <a:ext cx="510387" cy="196948"/>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Triangle 19">
            <a:extLst>
              <a:ext uri="{FF2B5EF4-FFF2-40B4-BE49-F238E27FC236}">
                <a16:creationId xmlns:a16="http://schemas.microsoft.com/office/drawing/2014/main" id="{8D2838B0-E056-D148-A201-36D2AB2379F6}"/>
              </a:ext>
            </a:extLst>
          </p:cNvPr>
          <p:cNvSpPr/>
          <p:nvPr userDrawn="1"/>
        </p:nvSpPr>
        <p:spPr>
          <a:xfrm rot="10800000">
            <a:off x="7365407" y="3423107"/>
            <a:ext cx="510387" cy="196948"/>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1" name="Triangle 20">
            <a:extLst>
              <a:ext uri="{FF2B5EF4-FFF2-40B4-BE49-F238E27FC236}">
                <a16:creationId xmlns:a16="http://schemas.microsoft.com/office/drawing/2014/main" id="{C3A9A892-3C1E-984D-A476-671BC923DDF5}"/>
              </a:ext>
            </a:extLst>
          </p:cNvPr>
          <p:cNvSpPr/>
          <p:nvPr userDrawn="1"/>
        </p:nvSpPr>
        <p:spPr>
          <a:xfrm rot="10800000">
            <a:off x="4316207" y="3423107"/>
            <a:ext cx="510387" cy="19694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2" name="Triangle 21">
            <a:extLst>
              <a:ext uri="{FF2B5EF4-FFF2-40B4-BE49-F238E27FC236}">
                <a16:creationId xmlns:a16="http://schemas.microsoft.com/office/drawing/2014/main" id="{CFE633E4-BB06-4742-9EDD-812B9ED2BB84}"/>
              </a:ext>
            </a:extLst>
          </p:cNvPr>
          <p:cNvSpPr/>
          <p:nvPr userDrawn="1"/>
        </p:nvSpPr>
        <p:spPr>
          <a:xfrm rot="10800000">
            <a:off x="10412207" y="3423108"/>
            <a:ext cx="510387" cy="19694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Titre 1">
            <a:extLst>
              <a:ext uri="{FF2B5EF4-FFF2-40B4-BE49-F238E27FC236}">
                <a16:creationId xmlns:a16="http://schemas.microsoft.com/office/drawing/2014/main" id="{FB3DAABA-3C2F-5B41-A1F9-FEB6AA244CA7}"/>
              </a:ext>
            </a:extLst>
          </p:cNvPr>
          <p:cNvSpPr>
            <a:spLocks noGrp="1"/>
          </p:cNvSpPr>
          <p:nvPr>
            <p:ph type="ctrTitle" hasCustomPrompt="1"/>
          </p:nvPr>
        </p:nvSpPr>
        <p:spPr>
          <a:xfrm>
            <a:off x="3046799" y="1828799"/>
            <a:ext cx="3049201" cy="689651"/>
          </a:xfrm>
          <a:prstGeom prst="rect">
            <a:avLst/>
          </a:prstGeom>
        </p:spPr>
        <p:txBody>
          <a:bodyPr anchor="ctr">
            <a:normAutofit/>
          </a:bodyPr>
          <a:lstStyle>
            <a:lvl1pPr algn="ctr">
              <a:defRPr sz="2800"/>
            </a:lvl1pPr>
          </a:lstStyle>
          <a:p>
            <a:r>
              <a:rPr lang="fr-FR" b="1" dirty="0">
                <a:solidFill>
                  <a:srgbClr val="13162A"/>
                </a:solidFill>
                <a:latin typeface="Raleway ExtraBold" panose="020B0003030101060003" pitchFamily="34" charset="0"/>
              </a:rPr>
              <a:t>Titre</a:t>
            </a:r>
          </a:p>
        </p:txBody>
      </p:sp>
    </p:spTree>
    <p:extLst>
      <p:ext uri="{BB962C8B-B14F-4D97-AF65-F5344CB8AC3E}">
        <p14:creationId xmlns:p14="http://schemas.microsoft.com/office/powerpoint/2010/main" val="25838627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4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6396AAC2-9C52-9C49-81E1-B72EDCB8D0F2}"/>
              </a:ext>
            </a:extLst>
          </p:cNvPr>
          <p:cNvSpPr>
            <a:spLocks noGrp="1"/>
          </p:cNvSpPr>
          <p:nvPr>
            <p:ph type="ctrTitle"/>
          </p:nvPr>
        </p:nvSpPr>
        <p:spPr>
          <a:xfrm>
            <a:off x="269821" y="509753"/>
            <a:ext cx="11677339" cy="958685"/>
          </a:xfrm>
          <a:prstGeom prst="rect">
            <a:avLst/>
          </a:prstGeom>
        </p:spPr>
        <p:txBody>
          <a:bodyPr>
            <a:normAutofit/>
          </a:bodyPr>
          <a:lstStyle>
            <a:lvl1pPr algn="ctr">
              <a:defRPr sz="6000"/>
            </a:lvl1pPr>
          </a:lstStyle>
          <a:p>
            <a:r>
              <a:rPr lang="fr-FR" b="1" dirty="0">
                <a:solidFill>
                  <a:srgbClr val="13162A"/>
                </a:solidFill>
                <a:latin typeface="Raleway ExtraBold" panose="020B0003030101060003" pitchFamily="34" charset="0"/>
              </a:rPr>
              <a:t>Notre offre</a:t>
            </a:r>
          </a:p>
        </p:txBody>
      </p:sp>
      <p:sp>
        <p:nvSpPr>
          <p:cNvPr id="4" name="Sous-titre 2">
            <a:extLst>
              <a:ext uri="{FF2B5EF4-FFF2-40B4-BE49-F238E27FC236}">
                <a16:creationId xmlns:a16="http://schemas.microsoft.com/office/drawing/2014/main" id="{2E3952FB-F507-794A-A105-914EA1135078}"/>
              </a:ext>
            </a:extLst>
          </p:cNvPr>
          <p:cNvSpPr>
            <a:spLocks noGrp="1"/>
          </p:cNvSpPr>
          <p:nvPr>
            <p:ph type="subTitle" idx="1" hasCustomPrompt="1"/>
          </p:nvPr>
        </p:nvSpPr>
        <p:spPr>
          <a:xfrm>
            <a:off x="2606909" y="1437074"/>
            <a:ext cx="6829699" cy="1318913"/>
          </a:xfrm>
          <a:prstGeom prst="rect">
            <a:avLst/>
          </a:prstGeom>
        </p:spPr>
        <p:txBody>
          <a:bodyPr>
            <a:noAutofit/>
          </a:bodyPr>
          <a:lstStyle>
            <a:lvl1pPr>
              <a:defRPr/>
            </a:lvl1pPr>
          </a:lstStyle>
          <a:p>
            <a:r>
              <a:rPr lang="fr-FR" sz="1200" dirty="0">
                <a:solidFill>
                  <a:srgbClr val="C2C1C2"/>
                </a:solidFill>
                <a:latin typeface="Lato" panose="020F0502020204030203" pitchFamily="34" charset="0"/>
                <a:cs typeface="Lato" panose="020F0502020204030203" pitchFamily="34" charset="0"/>
              </a:rPr>
              <a:t>Sous-titre</a:t>
            </a:r>
            <a:endParaRPr lang="fr-FR" sz="1400" dirty="0">
              <a:solidFill>
                <a:srgbClr val="13162A"/>
              </a:solidFill>
              <a:latin typeface="Lato Light" panose="020F0402020204030203" pitchFamily="34" charset="0"/>
              <a:cs typeface="Lato Light" panose="020F0402020204030203" pitchFamily="34" charset="0"/>
            </a:endParaRPr>
          </a:p>
        </p:txBody>
      </p:sp>
      <p:sp>
        <p:nvSpPr>
          <p:cNvPr id="5" name="Rectangle 4">
            <a:extLst>
              <a:ext uri="{FF2B5EF4-FFF2-40B4-BE49-F238E27FC236}">
                <a16:creationId xmlns:a16="http://schemas.microsoft.com/office/drawing/2014/main" id="{3B217F94-FFF9-E04B-BBB5-92DD849C590B}"/>
              </a:ext>
            </a:extLst>
          </p:cNvPr>
          <p:cNvSpPr/>
          <p:nvPr userDrawn="1"/>
        </p:nvSpPr>
        <p:spPr>
          <a:xfrm>
            <a:off x="269822" y="4049741"/>
            <a:ext cx="11677339" cy="2591175"/>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8959D8C3-2C68-B04C-B0B6-E644492E83D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1154086"/>
            <a:ext cx="3318365" cy="3688596"/>
          </a:xfrm>
          <a:prstGeom prst="rect">
            <a:avLst/>
          </a:prstGeom>
        </p:spPr>
      </p:pic>
      <p:cxnSp>
        <p:nvCxnSpPr>
          <p:cNvPr id="19" name="Connecteur droit 18">
            <a:extLst>
              <a:ext uri="{FF2B5EF4-FFF2-40B4-BE49-F238E27FC236}">
                <a16:creationId xmlns:a16="http://schemas.microsoft.com/office/drawing/2014/main" id="{B3B3871E-AD27-FC4E-B601-36B5469CF82F}"/>
              </a:ext>
            </a:extLst>
          </p:cNvPr>
          <p:cNvCxnSpPr>
            <a:cxnSpLocks/>
          </p:cNvCxnSpPr>
          <p:nvPr userDrawn="1"/>
        </p:nvCxnSpPr>
        <p:spPr>
          <a:xfrm>
            <a:off x="1691433" y="5002373"/>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20" name="Connecteur droit 19">
            <a:extLst>
              <a:ext uri="{FF2B5EF4-FFF2-40B4-BE49-F238E27FC236}">
                <a16:creationId xmlns:a16="http://schemas.microsoft.com/office/drawing/2014/main" id="{480364F2-D775-634C-8609-326DA6804346}"/>
              </a:ext>
            </a:extLst>
          </p:cNvPr>
          <p:cNvCxnSpPr>
            <a:cxnSpLocks/>
          </p:cNvCxnSpPr>
          <p:nvPr userDrawn="1"/>
        </p:nvCxnSpPr>
        <p:spPr>
          <a:xfrm>
            <a:off x="4423927" y="5002373"/>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21" name="Connecteur droit 20">
            <a:extLst>
              <a:ext uri="{FF2B5EF4-FFF2-40B4-BE49-F238E27FC236}">
                <a16:creationId xmlns:a16="http://schemas.microsoft.com/office/drawing/2014/main" id="{2DA7BDDD-722B-E342-B8F0-04126D7842AC}"/>
              </a:ext>
            </a:extLst>
          </p:cNvPr>
          <p:cNvCxnSpPr>
            <a:cxnSpLocks/>
          </p:cNvCxnSpPr>
          <p:nvPr userDrawn="1"/>
        </p:nvCxnSpPr>
        <p:spPr>
          <a:xfrm>
            <a:off x="7188718" y="5002373"/>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22" name="Connecteur droit 21">
            <a:extLst>
              <a:ext uri="{FF2B5EF4-FFF2-40B4-BE49-F238E27FC236}">
                <a16:creationId xmlns:a16="http://schemas.microsoft.com/office/drawing/2014/main" id="{7EFD9160-8828-9E42-BC1D-5D3AF9305C8F}"/>
              </a:ext>
            </a:extLst>
          </p:cNvPr>
          <p:cNvCxnSpPr>
            <a:cxnSpLocks/>
          </p:cNvCxnSpPr>
          <p:nvPr userDrawn="1"/>
        </p:nvCxnSpPr>
        <p:spPr>
          <a:xfrm>
            <a:off x="9874304" y="4986432"/>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63121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3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7BE3B1B7-0C31-0C4B-B652-36BD27D0C84B}"/>
              </a:ext>
            </a:extLst>
          </p:cNvPr>
          <p:cNvSpPr>
            <a:spLocks noGrp="1"/>
          </p:cNvSpPr>
          <p:nvPr>
            <p:ph type="ctrTitle" hasCustomPrompt="1"/>
          </p:nvPr>
        </p:nvSpPr>
        <p:spPr>
          <a:xfrm>
            <a:off x="567558" y="509753"/>
            <a:ext cx="8194363" cy="958685"/>
          </a:xfrm>
          <a:prstGeom prst="rect">
            <a:avLst/>
          </a:prstGeom>
        </p:spPr>
        <p:txBody>
          <a:bodyPr/>
          <a:lstStyle>
            <a:lvl1pPr>
              <a:defRPr sz="6000"/>
            </a:lvl1pPr>
          </a:lstStyle>
          <a:p>
            <a:pPr algn="l"/>
            <a:r>
              <a:rPr lang="fr-FR" b="1" dirty="0">
                <a:solidFill>
                  <a:srgbClr val="13162A"/>
                </a:solidFill>
                <a:latin typeface="Raleway ExtraBold" panose="020B0003030101060003" pitchFamily="34" charset="0"/>
              </a:rPr>
              <a:t>Grand titre</a:t>
            </a:r>
          </a:p>
        </p:txBody>
      </p:sp>
      <p:sp>
        <p:nvSpPr>
          <p:cNvPr id="4" name="Sous-titre 2">
            <a:extLst>
              <a:ext uri="{FF2B5EF4-FFF2-40B4-BE49-F238E27FC236}">
                <a16:creationId xmlns:a16="http://schemas.microsoft.com/office/drawing/2014/main" id="{68FE783E-41E2-B444-8B3C-E69DCB9317D5}"/>
              </a:ext>
            </a:extLst>
          </p:cNvPr>
          <p:cNvSpPr>
            <a:spLocks noGrp="1"/>
          </p:cNvSpPr>
          <p:nvPr>
            <p:ph type="subTitle" idx="1" hasCustomPrompt="1"/>
          </p:nvPr>
        </p:nvSpPr>
        <p:spPr>
          <a:xfrm>
            <a:off x="567558" y="1500342"/>
            <a:ext cx="10042565" cy="387724"/>
          </a:xfrm>
          <a:prstGeom prst="rect">
            <a:avLst/>
          </a:prstGeom>
        </p:spPr>
        <p:txBody>
          <a:bodyPr>
            <a:normAutofit/>
          </a:bodyPr>
          <a:lstStyle>
            <a:lvl1pPr>
              <a:defRPr sz="1400"/>
            </a:lvl1pPr>
          </a:lstStyle>
          <a:p>
            <a:pPr algn="l"/>
            <a:r>
              <a:rPr lang="fr-FR" sz="1200" dirty="0">
                <a:solidFill>
                  <a:srgbClr val="C2C1C2"/>
                </a:solidFill>
                <a:latin typeface="Lato" panose="020F0502020204030203" pitchFamily="34" charset="0"/>
                <a:cs typeface="Lato" panose="020F0502020204030203" pitchFamily="34" charset="0"/>
              </a:rPr>
              <a:t>Sous titre</a:t>
            </a:r>
          </a:p>
        </p:txBody>
      </p:sp>
      <p:sp>
        <p:nvSpPr>
          <p:cNvPr id="5" name="Rectangle 4">
            <a:extLst>
              <a:ext uri="{FF2B5EF4-FFF2-40B4-BE49-F238E27FC236}">
                <a16:creationId xmlns:a16="http://schemas.microsoft.com/office/drawing/2014/main" id="{C9541462-F678-3E4E-AAC9-2F750C426FAF}"/>
              </a:ext>
            </a:extLst>
          </p:cNvPr>
          <p:cNvSpPr/>
          <p:nvPr userDrawn="1"/>
        </p:nvSpPr>
        <p:spPr>
          <a:xfrm>
            <a:off x="0" y="4917688"/>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6" name="Groupe 5">
            <a:extLst>
              <a:ext uri="{FF2B5EF4-FFF2-40B4-BE49-F238E27FC236}">
                <a16:creationId xmlns:a16="http://schemas.microsoft.com/office/drawing/2014/main" id="{5EE3EB63-1A6D-6A44-B5EA-712AD2CBF51E}"/>
              </a:ext>
            </a:extLst>
          </p:cNvPr>
          <p:cNvGrpSpPr/>
          <p:nvPr userDrawn="1"/>
        </p:nvGrpSpPr>
        <p:grpSpPr>
          <a:xfrm flipH="1">
            <a:off x="624974" y="2465439"/>
            <a:ext cx="1130409" cy="1000672"/>
            <a:chOff x="4036744" y="2143764"/>
            <a:chExt cx="1176100" cy="1000672"/>
          </a:xfrm>
        </p:grpSpPr>
        <p:sp>
          <p:nvSpPr>
            <p:cNvPr id="7" name="Rectangle 6">
              <a:extLst>
                <a:ext uri="{FF2B5EF4-FFF2-40B4-BE49-F238E27FC236}">
                  <a16:creationId xmlns:a16="http://schemas.microsoft.com/office/drawing/2014/main" id="{70F1C437-8826-5040-8C71-4B6AF60C9C75}"/>
                </a:ext>
              </a:extLst>
            </p:cNvPr>
            <p:cNvSpPr/>
            <p:nvPr/>
          </p:nvSpPr>
          <p:spPr>
            <a:xfrm>
              <a:off x="4036744" y="2143764"/>
              <a:ext cx="1176100" cy="952655"/>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Triangle rectangle 7">
              <a:extLst>
                <a:ext uri="{FF2B5EF4-FFF2-40B4-BE49-F238E27FC236}">
                  <a16:creationId xmlns:a16="http://schemas.microsoft.com/office/drawing/2014/main" id="{36D82882-5ED0-624E-BCEA-B18EC174B47E}"/>
                </a:ext>
              </a:extLst>
            </p:cNvPr>
            <p:cNvSpPr/>
            <p:nvPr/>
          </p:nvSpPr>
          <p:spPr>
            <a:xfrm rot="18900000">
              <a:off x="4464607" y="2878272"/>
              <a:ext cx="266845" cy="266164"/>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10" name="Connecteur droit 9">
            <a:extLst>
              <a:ext uri="{FF2B5EF4-FFF2-40B4-BE49-F238E27FC236}">
                <a16:creationId xmlns:a16="http://schemas.microsoft.com/office/drawing/2014/main" id="{40D3EA78-17B9-F348-83DF-EEB9BCF74D47}"/>
              </a:ext>
            </a:extLst>
          </p:cNvPr>
          <p:cNvCxnSpPr>
            <a:cxnSpLocks/>
          </p:cNvCxnSpPr>
          <p:nvPr userDrawn="1"/>
        </p:nvCxnSpPr>
        <p:spPr>
          <a:xfrm>
            <a:off x="1221397" y="3639676"/>
            <a:ext cx="0" cy="1787730"/>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1" name="Titre 1">
            <a:extLst>
              <a:ext uri="{FF2B5EF4-FFF2-40B4-BE49-F238E27FC236}">
                <a16:creationId xmlns:a16="http://schemas.microsoft.com/office/drawing/2014/main" id="{B0A2B713-1E7C-244D-91D8-37207275540B}"/>
              </a:ext>
            </a:extLst>
          </p:cNvPr>
          <p:cNvSpPr txBox="1">
            <a:spLocks/>
          </p:cNvSpPr>
          <p:nvPr userDrawn="1"/>
        </p:nvSpPr>
        <p:spPr>
          <a:xfrm>
            <a:off x="1062858"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2" name="Connecteur droit 11">
            <a:extLst>
              <a:ext uri="{FF2B5EF4-FFF2-40B4-BE49-F238E27FC236}">
                <a16:creationId xmlns:a16="http://schemas.microsoft.com/office/drawing/2014/main" id="{90D47841-AAF5-E541-833F-2F8B6F1F2381}"/>
              </a:ext>
            </a:extLst>
          </p:cNvPr>
          <p:cNvCxnSpPr>
            <a:cxnSpLocks/>
          </p:cNvCxnSpPr>
          <p:nvPr userDrawn="1"/>
        </p:nvCxnSpPr>
        <p:spPr>
          <a:xfrm>
            <a:off x="5012483" y="2368358"/>
            <a:ext cx="0" cy="3020589"/>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3" name="Titre 1">
            <a:extLst>
              <a:ext uri="{FF2B5EF4-FFF2-40B4-BE49-F238E27FC236}">
                <a16:creationId xmlns:a16="http://schemas.microsoft.com/office/drawing/2014/main" id="{F5C8F801-5D3E-4C48-AEE8-C748514CA436}"/>
              </a:ext>
            </a:extLst>
          </p:cNvPr>
          <p:cNvSpPr txBox="1">
            <a:spLocks/>
          </p:cNvSpPr>
          <p:nvPr userDrawn="1"/>
        </p:nvSpPr>
        <p:spPr>
          <a:xfrm>
            <a:off x="4870841"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4" name="Connecteur droit 13">
            <a:extLst>
              <a:ext uri="{FF2B5EF4-FFF2-40B4-BE49-F238E27FC236}">
                <a16:creationId xmlns:a16="http://schemas.microsoft.com/office/drawing/2014/main" id="{C61A4244-5B6D-2245-96DE-35D5192793FC}"/>
              </a:ext>
            </a:extLst>
          </p:cNvPr>
          <p:cNvCxnSpPr>
            <a:cxnSpLocks/>
          </p:cNvCxnSpPr>
          <p:nvPr userDrawn="1"/>
        </p:nvCxnSpPr>
        <p:spPr>
          <a:xfrm>
            <a:off x="8918128" y="2517732"/>
            <a:ext cx="0" cy="2884782"/>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5" name="Titre 1">
            <a:extLst>
              <a:ext uri="{FF2B5EF4-FFF2-40B4-BE49-F238E27FC236}">
                <a16:creationId xmlns:a16="http://schemas.microsoft.com/office/drawing/2014/main" id="{041A7A9B-137C-8844-A91D-3D33AB799742}"/>
              </a:ext>
            </a:extLst>
          </p:cNvPr>
          <p:cNvSpPr txBox="1">
            <a:spLocks/>
          </p:cNvSpPr>
          <p:nvPr userDrawn="1"/>
        </p:nvSpPr>
        <p:spPr>
          <a:xfrm>
            <a:off x="8754379"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pic>
        <p:nvPicPr>
          <p:cNvPr id="17" name="Image 16">
            <a:extLst>
              <a:ext uri="{FF2B5EF4-FFF2-40B4-BE49-F238E27FC236}">
                <a16:creationId xmlns:a16="http://schemas.microsoft.com/office/drawing/2014/main" id="{32AF671D-09EF-AD48-8AF5-247E3BBA2C3B}"/>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775709" y="-48920"/>
            <a:ext cx="3318365" cy="3688596"/>
          </a:xfrm>
          <a:prstGeom prst="rect">
            <a:avLst/>
          </a:prstGeom>
        </p:spPr>
      </p:pic>
      <p:grpSp>
        <p:nvGrpSpPr>
          <p:cNvPr id="18" name="Groupe 17">
            <a:extLst>
              <a:ext uri="{FF2B5EF4-FFF2-40B4-BE49-F238E27FC236}">
                <a16:creationId xmlns:a16="http://schemas.microsoft.com/office/drawing/2014/main" id="{2565FF6A-E2A4-9043-A693-183CAC10FC5E}"/>
              </a:ext>
            </a:extLst>
          </p:cNvPr>
          <p:cNvGrpSpPr/>
          <p:nvPr userDrawn="1"/>
        </p:nvGrpSpPr>
        <p:grpSpPr>
          <a:xfrm>
            <a:off x="1594863" y="2359618"/>
            <a:ext cx="665907" cy="837417"/>
            <a:chOff x="4036741" y="1844983"/>
            <a:chExt cx="1645935" cy="1459710"/>
          </a:xfrm>
        </p:grpSpPr>
        <p:sp>
          <p:nvSpPr>
            <p:cNvPr id="19" name="Rectangle 18">
              <a:extLst>
                <a:ext uri="{FF2B5EF4-FFF2-40B4-BE49-F238E27FC236}">
                  <a16:creationId xmlns:a16="http://schemas.microsoft.com/office/drawing/2014/main" id="{D5DEA679-44E5-B744-BECB-EF8CB9CAB7F7}"/>
                </a:ext>
              </a:extLst>
            </p:cNvPr>
            <p:cNvSpPr/>
            <p:nvPr/>
          </p:nvSpPr>
          <p:spPr>
            <a:xfrm>
              <a:off x="4036741" y="1844983"/>
              <a:ext cx="1645935" cy="1251438"/>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Triangle rectangle 19">
              <a:extLst>
                <a:ext uri="{FF2B5EF4-FFF2-40B4-BE49-F238E27FC236}">
                  <a16:creationId xmlns:a16="http://schemas.microsoft.com/office/drawing/2014/main" id="{F2D852BF-F5AA-DB41-9648-EB1F848C9DE0}"/>
                </a:ext>
              </a:extLst>
            </p:cNvPr>
            <p:cNvSpPr/>
            <p:nvPr/>
          </p:nvSpPr>
          <p:spPr>
            <a:xfrm rot="5400000">
              <a:off x="4046963" y="3037993"/>
              <a:ext cx="256478" cy="276922"/>
            </a:xfrm>
            <a:prstGeom prst="rtTriangle">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23" name="Connecteur droit 22">
            <a:extLst>
              <a:ext uri="{FF2B5EF4-FFF2-40B4-BE49-F238E27FC236}">
                <a16:creationId xmlns:a16="http://schemas.microsoft.com/office/drawing/2014/main" id="{B164042C-A3F1-8C4F-9E7D-2356F062D31A}"/>
              </a:ext>
            </a:extLst>
          </p:cNvPr>
          <p:cNvCxnSpPr>
            <a:cxnSpLocks/>
          </p:cNvCxnSpPr>
          <p:nvPr userDrawn="1"/>
        </p:nvCxnSpPr>
        <p:spPr>
          <a:xfrm>
            <a:off x="3074420" y="4289721"/>
            <a:ext cx="0" cy="1125493"/>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4" name="Titre 1">
            <a:extLst>
              <a:ext uri="{FF2B5EF4-FFF2-40B4-BE49-F238E27FC236}">
                <a16:creationId xmlns:a16="http://schemas.microsoft.com/office/drawing/2014/main" id="{89BEB662-28F3-F641-B90B-1CB14A53ACD2}"/>
              </a:ext>
            </a:extLst>
          </p:cNvPr>
          <p:cNvSpPr txBox="1">
            <a:spLocks/>
          </p:cNvSpPr>
          <p:nvPr userDrawn="1"/>
        </p:nvSpPr>
        <p:spPr>
          <a:xfrm>
            <a:off x="2898314"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27" name="Connecteur droit 26">
            <a:extLst>
              <a:ext uri="{FF2B5EF4-FFF2-40B4-BE49-F238E27FC236}">
                <a16:creationId xmlns:a16="http://schemas.microsoft.com/office/drawing/2014/main" id="{8EFAFB31-EF90-8A42-A300-2E29721F11EA}"/>
              </a:ext>
            </a:extLst>
          </p:cNvPr>
          <p:cNvCxnSpPr>
            <a:cxnSpLocks/>
          </p:cNvCxnSpPr>
          <p:nvPr userDrawn="1"/>
        </p:nvCxnSpPr>
        <p:spPr>
          <a:xfrm>
            <a:off x="3074420" y="2288651"/>
            <a:ext cx="0" cy="717934"/>
          </a:xfrm>
          <a:prstGeom prst="line">
            <a:avLst/>
          </a:prstGeom>
          <a:ln w="19050">
            <a:solidFill>
              <a:srgbClr val="CE3189"/>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Connecteur droit 28">
            <a:extLst>
              <a:ext uri="{FF2B5EF4-FFF2-40B4-BE49-F238E27FC236}">
                <a16:creationId xmlns:a16="http://schemas.microsoft.com/office/drawing/2014/main" id="{A47EF249-5630-2F4C-82C7-161A9C628896}"/>
              </a:ext>
            </a:extLst>
          </p:cNvPr>
          <p:cNvCxnSpPr>
            <a:cxnSpLocks/>
          </p:cNvCxnSpPr>
          <p:nvPr userDrawn="1"/>
        </p:nvCxnSpPr>
        <p:spPr>
          <a:xfrm>
            <a:off x="6962905" y="3935382"/>
            <a:ext cx="17146" cy="1468926"/>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0" name="Titre 1">
            <a:extLst>
              <a:ext uri="{FF2B5EF4-FFF2-40B4-BE49-F238E27FC236}">
                <a16:creationId xmlns:a16="http://schemas.microsoft.com/office/drawing/2014/main" id="{3985BA4B-A68A-C647-815A-5014BCCC38CB}"/>
              </a:ext>
            </a:extLst>
          </p:cNvPr>
          <p:cNvSpPr txBox="1">
            <a:spLocks/>
          </p:cNvSpPr>
          <p:nvPr userDrawn="1"/>
        </p:nvSpPr>
        <p:spPr>
          <a:xfrm>
            <a:off x="6816302" y="549884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sp>
        <p:nvSpPr>
          <p:cNvPr id="35" name="Triangle rectangle 34">
            <a:extLst>
              <a:ext uri="{FF2B5EF4-FFF2-40B4-BE49-F238E27FC236}">
                <a16:creationId xmlns:a16="http://schemas.microsoft.com/office/drawing/2014/main" id="{A0A881E8-7D68-D049-AF9B-DB293E3D72B9}"/>
              </a:ext>
            </a:extLst>
          </p:cNvPr>
          <p:cNvSpPr/>
          <p:nvPr userDrawn="1"/>
        </p:nvSpPr>
        <p:spPr>
          <a:xfrm>
            <a:off x="8906493" y="2213965"/>
            <a:ext cx="593688" cy="351738"/>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6" name="Triangle rectangle 35">
            <a:extLst>
              <a:ext uri="{FF2B5EF4-FFF2-40B4-BE49-F238E27FC236}">
                <a16:creationId xmlns:a16="http://schemas.microsoft.com/office/drawing/2014/main" id="{1EA7CD01-9605-0244-9D6A-E71F848CC29B}"/>
              </a:ext>
            </a:extLst>
          </p:cNvPr>
          <p:cNvSpPr/>
          <p:nvPr userDrawn="1"/>
        </p:nvSpPr>
        <p:spPr>
          <a:xfrm flipV="1">
            <a:off x="8904876" y="2170497"/>
            <a:ext cx="593688" cy="351738"/>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7" name="Ellipse 36">
            <a:extLst>
              <a:ext uri="{FF2B5EF4-FFF2-40B4-BE49-F238E27FC236}">
                <a16:creationId xmlns:a16="http://schemas.microsoft.com/office/drawing/2014/main" id="{0015EDDA-B497-9249-A513-25C5D422A4B8}"/>
              </a:ext>
            </a:extLst>
          </p:cNvPr>
          <p:cNvSpPr/>
          <p:nvPr userDrawn="1"/>
        </p:nvSpPr>
        <p:spPr>
          <a:xfrm>
            <a:off x="4597961" y="3517811"/>
            <a:ext cx="822960" cy="822960"/>
          </a:xfrm>
          <a:prstGeom prst="ellipse">
            <a:avLst/>
          </a:prstGeom>
          <a:solidFill>
            <a:schemeClr val="bg1"/>
          </a:solidFill>
          <a:ln w="25400">
            <a:solidFill>
              <a:srgbClr val="CE31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39" name="Groupe 38">
            <a:extLst>
              <a:ext uri="{FF2B5EF4-FFF2-40B4-BE49-F238E27FC236}">
                <a16:creationId xmlns:a16="http://schemas.microsoft.com/office/drawing/2014/main" id="{DDD6B0FF-3BDA-9A40-9C4A-97E957E189CE}"/>
              </a:ext>
            </a:extLst>
          </p:cNvPr>
          <p:cNvGrpSpPr/>
          <p:nvPr userDrawn="1"/>
        </p:nvGrpSpPr>
        <p:grpSpPr>
          <a:xfrm>
            <a:off x="4978406" y="1886796"/>
            <a:ext cx="1616764" cy="1109268"/>
            <a:chOff x="4669485" y="1886796"/>
            <a:chExt cx="1616764" cy="1109268"/>
          </a:xfrm>
        </p:grpSpPr>
        <p:sp>
          <p:nvSpPr>
            <p:cNvPr id="40" name="Rectangle 39">
              <a:extLst>
                <a:ext uri="{FF2B5EF4-FFF2-40B4-BE49-F238E27FC236}">
                  <a16:creationId xmlns:a16="http://schemas.microsoft.com/office/drawing/2014/main" id="{7C22328E-9BD3-B042-8356-C478ADABBA8E}"/>
                </a:ext>
              </a:extLst>
            </p:cNvPr>
            <p:cNvSpPr/>
            <p:nvPr/>
          </p:nvSpPr>
          <p:spPr>
            <a:xfrm>
              <a:off x="4669485" y="2148504"/>
              <a:ext cx="1329692" cy="847560"/>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42" name="Groupe 41">
              <a:extLst>
                <a:ext uri="{FF2B5EF4-FFF2-40B4-BE49-F238E27FC236}">
                  <a16:creationId xmlns:a16="http://schemas.microsoft.com/office/drawing/2014/main" id="{026E2A32-6706-384B-BDA3-C3ACC400778C}"/>
                </a:ext>
              </a:extLst>
            </p:cNvPr>
            <p:cNvGrpSpPr/>
            <p:nvPr/>
          </p:nvGrpSpPr>
          <p:grpSpPr>
            <a:xfrm rot="1331968">
              <a:off x="5593601" y="1886796"/>
              <a:ext cx="692648" cy="692648"/>
              <a:chOff x="5546711" y="1918056"/>
              <a:chExt cx="692648" cy="692648"/>
            </a:xfrm>
          </p:grpSpPr>
          <p:sp>
            <p:nvSpPr>
              <p:cNvPr id="43" name="Larme 42">
                <a:extLst>
                  <a:ext uri="{FF2B5EF4-FFF2-40B4-BE49-F238E27FC236}">
                    <a16:creationId xmlns:a16="http://schemas.microsoft.com/office/drawing/2014/main" id="{72BE6328-CC59-8C4D-A097-2329703A4660}"/>
                  </a:ext>
                </a:extLst>
              </p:cNvPr>
              <p:cNvSpPr/>
              <p:nvPr/>
            </p:nvSpPr>
            <p:spPr>
              <a:xfrm rot="8100000">
                <a:off x="5546711" y="1918056"/>
                <a:ext cx="692648" cy="692648"/>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4" name="Ellipse 43">
                <a:extLst>
                  <a:ext uri="{FF2B5EF4-FFF2-40B4-BE49-F238E27FC236}">
                    <a16:creationId xmlns:a16="http://schemas.microsoft.com/office/drawing/2014/main" id="{6AF46A1B-E398-D149-8304-DC8F16AD3408}"/>
                  </a:ext>
                </a:extLst>
              </p:cNvPr>
              <p:cNvSpPr/>
              <p:nvPr/>
            </p:nvSpPr>
            <p:spPr>
              <a:xfrm>
                <a:off x="5701005" y="2068738"/>
                <a:ext cx="372794" cy="3727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spTree>
    <p:extLst>
      <p:ext uri="{BB962C8B-B14F-4D97-AF65-F5344CB8AC3E}">
        <p14:creationId xmlns:p14="http://schemas.microsoft.com/office/powerpoint/2010/main" val="917188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62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B8F94861-4ABF-1747-B3AE-79FB93BDB7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0426" y="320634"/>
            <a:ext cx="11511148" cy="6216734"/>
          </a:xfrm>
          <a:prstGeom prst="rect">
            <a:avLst/>
          </a:prstGeom>
        </p:spPr>
      </p:pic>
      <p:pic>
        <p:nvPicPr>
          <p:cNvPr id="5" name="Image 4">
            <a:extLst>
              <a:ext uri="{FF2B5EF4-FFF2-40B4-BE49-F238E27FC236}">
                <a16:creationId xmlns:a16="http://schemas.microsoft.com/office/drawing/2014/main" id="{17A79328-1072-2047-BDE6-E37D983292B9}"/>
              </a:ext>
            </a:extLst>
          </p:cNvPr>
          <p:cNvPicPr>
            <a:picLocks noChangeAspect="1"/>
          </p:cNvPicPr>
          <p:nvPr userDrawn="1"/>
        </p:nvPicPr>
        <p:blipFill>
          <a:blip r:embed="rId3" cstate="email">
            <a:alphaModFix amt="20000"/>
            <a:extLst>
              <a:ext uri="{28A0092B-C50C-407E-A947-70E740481C1C}">
                <a14:useLocalDpi xmlns:a14="http://schemas.microsoft.com/office/drawing/2010/main" val="0"/>
              </a:ext>
            </a:extLst>
          </a:blip>
          <a:stretch>
            <a:fillRect/>
          </a:stretch>
        </p:blipFill>
        <p:spPr>
          <a:xfrm>
            <a:off x="737344" y="319676"/>
            <a:ext cx="10725919" cy="6635768"/>
          </a:xfrm>
          <a:prstGeom prst="rect">
            <a:avLst/>
          </a:prstGeom>
          <a:effectLst/>
        </p:spPr>
      </p:pic>
    </p:spTree>
    <p:extLst>
      <p:ext uri="{BB962C8B-B14F-4D97-AF65-F5344CB8AC3E}">
        <p14:creationId xmlns:p14="http://schemas.microsoft.com/office/powerpoint/2010/main" val="4143889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5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C8C06B6E-AD6B-9141-AC99-05032E2174EF}"/>
              </a:ext>
            </a:extLst>
          </p:cNvPr>
          <p:cNvSpPr>
            <a:spLocks noGrp="1"/>
          </p:cNvSpPr>
          <p:nvPr>
            <p:ph type="ctrTitle"/>
          </p:nvPr>
        </p:nvSpPr>
        <p:spPr>
          <a:xfrm>
            <a:off x="567558" y="509753"/>
            <a:ext cx="8194363" cy="958685"/>
          </a:xfrm>
          <a:prstGeom prst="rect">
            <a:avLst/>
          </a:prstGeom>
        </p:spPr>
        <p:txBody>
          <a:bodyPr/>
          <a:lstStyle>
            <a:lvl1pPr>
              <a:defRPr sz="6000"/>
            </a:lvl1pPr>
          </a:lstStyle>
          <a:p>
            <a:pPr algn="l"/>
            <a:r>
              <a:rPr lang="fr-FR" b="1" dirty="0">
                <a:solidFill>
                  <a:srgbClr val="13162A"/>
                </a:solidFill>
                <a:latin typeface="Raleway ExtraBold" panose="020B0003030101060003" pitchFamily="34" charset="0"/>
              </a:rPr>
              <a:t>Chaîne de projet</a:t>
            </a:r>
          </a:p>
        </p:txBody>
      </p:sp>
      <p:sp>
        <p:nvSpPr>
          <p:cNvPr id="4" name="Sous-titre 2">
            <a:extLst>
              <a:ext uri="{FF2B5EF4-FFF2-40B4-BE49-F238E27FC236}">
                <a16:creationId xmlns:a16="http://schemas.microsoft.com/office/drawing/2014/main" id="{D03EB5B7-BFCB-814B-96AD-31DC4B0F9FCC}"/>
              </a:ext>
            </a:extLst>
          </p:cNvPr>
          <p:cNvSpPr>
            <a:spLocks noGrp="1"/>
          </p:cNvSpPr>
          <p:nvPr>
            <p:ph type="subTitle" idx="1"/>
          </p:nvPr>
        </p:nvSpPr>
        <p:spPr>
          <a:xfrm>
            <a:off x="567558" y="1499753"/>
            <a:ext cx="10042565" cy="387724"/>
          </a:xfrm>
          <a:prstGeom prst="rect">
            <a:avLst/>
          </a:prstGeom>
        </p:spPr>
        <p:txBody>
          <a:bodyPr>
            <a:normAutofit/>
          </a:bodyPr>
          <a:lstStyle/>
          <a:p>
            <a:pPr algn="l"/>
            <a:r>
              <a:rPr lang="fr-FR" sz="1400" dirty="0">
                <a:solidFill>
                  <a:srgbClr val="C2C1C2"/>
                </a:solidFill>
                <a:latin typeface="Lato" panose="020F0502020204030203" pitchFamily="34" charset="0"/>
                <a:cs typeface="Lato" panose="020F0502020204030203" pitchFamily="34" charset="0"/>
              </a:rPr>
              <a:t>Notre expertise technico-fonctionnelle nous permet de vous accompagner à chaque étape de mise en œuvre de votre projet.</a:t>
            </a:r>
          </a:p>
        </p:txBody>
      </p:sp>
      <p:sp>
        <p:nvSpPr>
          <p:cNvPr id="5" name="Rectangle 4">
            <a:extLst>
              <a:ext uri="{FF2B5EF4-FFF2-40B4-BE49-F238E27FC236}">
                <a16:creationId xmlns:a16="http://schemas.microsoft.com/office/drawing/2014/main" id="{DE403780-27ED-BC4D-9A0F-8919769DCC8D}"/>
              </a:ext>
            </a:extLst>
          </p:cNvPr>
          <p:cNvSpPr/>
          <p:nvPr userDrawn="1"/>
        </p:nvSpPr>
        <p:spPr>
          <a:xfrm>
            <a:off x="0" y="4940524"/>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Titre 1">
            <a:extLst>
              <a:ext uri="{FF2B5EF4-FFF2-40B4-BE49-F238E27FC236}">
                <a16:creationId xmlns:a16="http://schemas.microsoft.com/office/drawing/2014/main" id="{85EA8951-1E85-9F4D-94E9-86AB06D6D964}"/>
              </a:ext>
            </a:extLst>
          </p:cNvPr>
          <p:cNvSpPr txBox="1">
            <a:spLocks/>
          </p:cNvSpPr>
          <p:nvPr userDrawn="1"/>
        </p:nvSpPr>
        <p:spPr>
          <a:xfrm>
            <a:off x="5105437"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7" name="Connecteur droit 6">
            <a:extLst>
              <a:ext uri="{FF2B5EF4-FFF2-40B4-BE49-F238E27FC236}">
                <a16:creationId xmlns:a16="http://schemas.microsoft.com/office/drawing/2014/main" id="{69C80FDB-5B54-D047-A0C7-A0E4F16E4E6C}"/>
              </a:ext>
            </a:extLst>
          </p:cNvPr>
          <p:cNvCxnSpPr>
            <a:cxnSpLocks/>
          </p:cNvCxnSpPr>
          <p:nvPr userDrawn="1"/>
        </p:nvCxnSpPr>
        <p:spPr>
          <a:xfrm>
            <a:off x="10090406" y="4446740"/>
            <a:ext cx="0" cy="955774"/>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8" name="Titre 1">
            <a:extLst>
              <a:ext uri="{FF2B5EF4-FFF2-40B4-BE49-F238E27FC236}">
                <a16:creationId xmlns:a16="http://schemas.microsoft.com/office/drawing/2014/main" id="{06D97E1D-1E23-7448-828A-B6105F80060B}"/>
              </a:ext>
            </a:extLst>
          </p:cNvPr>
          <p:cNvSpPr txBox="1">
            <a:spLocks/>
          </p:cNvSpPr>
          <p:nvPr userDrawn="1"/>
        </p:nvSpPr>
        <p:spPr>
          <a:xfrm>
            <a:off x="9926657"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06</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9" name="Groupe 8">
            <a:extLst>
              <a:ext uri="{FF2B5EF4-FFF2-40B4-BE49-F238E27FC236}">
                <a16:creationId xmlns:a16="http://schemas.microsoft.com/office/drawing/2014/main" id="{7C211BB7-3440-3E4F-8FAE-E280108B69E1}"/>
              </a:ext>
            </a:extLst>
          </p:cNvPr>
          <p:cNvGrpSpPr/>
          <p:nvPr userDrawn="1"/>
        </p:nvGrpSpPr>
        <p:grpSpPr>
          <a:xfrm>
            <a:off x="3531203" y="3767211"/>
            <a:ext cx="757437" cy="2272908"/>
            <a:chOff x="3441320" y="3767211"/>
            <a:chExt cx="757437" cy="2272908"/>
          </a:xfrm>
        </p:grpSpPr>
        <p:cxnSp>
          <p:nvCxnSpPr>
            <p:cNvPr id="10" name="Connecteur droit 9">
              <a:extLst>
                <a:ext uri="{FF2B5EF4-FFF2-40B4-BE49-F238E27FC236}">
                  <a16:creationId xmlns:a16="http://schemas.microsoft.com/office/drawing/2014/main" id="{86EFEAFB-953A-C84D-B45A-7516FCADDB91}"/>
                </a:ext>
              </a:extLst>
            </p:cNvPr>
            <p:cNvCxnSpPr>
              <a:cxnSpLocks/>
            </p:cNvCxnSpPr>
            <p:nvPr/>
          </p:nvCxnSpPr>
          <p:spPr>
            <a:xfrm>
              <a:off x="3605069" y="3767211"/>
              <a:ext cx="0" cy="1648003"/>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1" name="Titre 1">
              <a:extLst>
                <a:ext uri="{FF2B5EF4-FFF2-40B4-BE49-F238E27FC236}">
                  <a16:creationId xmlns:a16="http://schemas.microsoft.com/office/drawing/2014/main" id="{AFF53C0B-BB8F-AF43-930B-45CABBEEC805}"/>
                </a:ext>
              </a:extLst>
            </p:cNvPr>
            <p:cNvSpPr txBox="1">
              <a:spLocks/>
            </p:cNvSpPr>
            <p:nvPr/>
          </p:nvSpPr>
          <p:spPr>
            <a:xfrm>
              <a:off x="3441320"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grpSp>
      <p:cxnSp>
        <p:nvCxnSpPr>
          <p:cNvPr id="12" name="Connecteur droit 11">
            <a:extLst>
              <a:ext uri="{FF2B5EF4-FFF2-40B4-BE49-F238E27FC236}">
                <a16:creationId xmlns:a16="http://schemas.microsoft.com/office/drawing/2014/main" id="{ABEE954E-F24E-BC4A-8666-E4568AC020C4}"/>
              </a:ext>
            </a:extLst>
          </p:cNvPr>
          <p:cNvCxnSpPr>
            <a:cxnSpLocks/>
          </p:cNvCxnSpPr>
          <p:nvPr userDrawn="1"/>
        </p:nvCxnSpPr>
        <p:spPr>
          <a:xfrm>
            <a:off x="6832893" y="3176954"/>
            <a:ext cx="0" cy="2227354"/>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3" name="Titre 1">
            <a:extLst>
              <a:ext uri="{FF2B5EF4-FFF2-40B4-BE49-F238E27FC236}">
                <a16:creationId xmlns:a16="http://schemas.microsoft.com/office/drawing/2014/main" id="{C645B52D-BCB8-FD4A-8107-E7D4A97B7D3D}"/>
              </a:ext>
            </a:extLst>
          </p:cNvPr>
          <p:cNvSpPr txBox="1">
            <a:spLocks/>
          </p:cNvSpPr>
          <p:nvPr userDrawn="1"/>
        </p:nvSpPr>
        <p:spPr>
          <a:xfrm>
            <a:off x="6669144" y="549884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15" name="Groupe 14">
            <a:extLst>
              <a:ext uri="{FF2B5EF4-FFF2-40B4-BE49-F238E27FC236}">
                <a16:creationId xmlns:a16="http://schemas.microsoft.com/office/drawing/2014/main" id="{0ADED904-C890-A34E-9A62-720CB63C51EC}"/>
              </a:ext>
            </a:extLst>
          </p:cNvPr>
          <p:cNvGrpSpPr/>
          <p:nvPr userDrawn="1"/>
        </p:nvGrpSpPr>
        <p:grpSpPr>
          <a:xfrm>
            <a:off x="7991582" y="2122301"/>
            <a:ext cx="1628843" cy="943155"/>
            <a:chOff x="7757185" y="2113389"/>
            <a:chExt cx="1628843" cy="943155"/>
          </a:xfrm>
        </p:grpSpPr>
        <p:sp>
          <p:nvSpPr>
            <p:cNvPr id="16" name="Rectangle 15">
              <a:extLst>
                <a:ext uri="{FF2B5EF4-FFF2-40B4-BE49-F238E27FC236}">
                  <a16:creationId xmlns:a16="http://schemas.microsoft.com/office/drawing/2014/main" id="{5BACAA21-AF23-7240-BD91-314826810EBE}"/>
                </a:ext>
              </a:extLst>
            </p:cNvPr>
            <p:cNvSpPr/>
            <p:nvPr/>
          </p:nvSpPr>
          <p:spPr>
            <a:xfrm>
              <a:off x="7757185" y="2375097"/>
              <a:ext cx="1289393" cy="681447"/>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18" name="Groupe 17">
              <a:extLst>
                <a:ext uri="{FF2B5EF4-FFF2-40B4-BE49-F238E27FC236}">
                  <a16:creationId xmlns:a16="http://schemas.microsoft.com/office/drawing/2014/main" id="{B14D6AEE-6A9B-0940-89E7-5D298DAAB119}"/>
                </a:ext>
              </a:extLst>
            </p:cNvPr>
            <p:cNvGrpSpPr/>
            <p:nvPr/>
          </p:nvGrpSpPr>
          <p:grpSpPr>
            <a:xfrm rot="1331968">
              <a:off x="8693380" y="2113389"/>
              <a:ext cx="692648" cy="692648"/>
              <a:chOff x="5546711" y="1918056"/>
              <a:chExt cx="692648" cy="692648"/>
            </a:xfrm>
          </p:grpSpPr>
          <p:sp>
            <p:nvSpPr>
              <p:cNvPr id="19" name="Larme 18">
                <a:extLst>
                  <a:ext uri="{FF2B5EF4-FFF2-40B4-BE49-F238E27FC236}">
                    <a16:creationId xmlns:a16="http://schemas.microsoft.com/office/drawing/2014/main" id="{95CF3F98-4E7A-FE43-BA26-D8E60F7D1380}"/>
                  </a:ext>
                </a:extLst>
              </p:cNvPr>
              <p:cNvSpPr/>
              <p:nvPr/>
            </p:nvSpPr>
            <p:spPr>
              <a:xfrm rot="8100000">
                <a:off x="5546711" y="1918056"/>
                <a:ext cx="692648" cy="692648"/>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Ellipse 19">
                <a:extLst>
                  <a:ext uri="{FF2B5EF4-FFF2-40B4-BE49-F238E27FC236}">
                    <a16:creationId xmlns:a16="http://schemas.microsoft.com/office/drawing/2014/main" id="{DD1D67E2-D760-DE41-A75C-85F8D2E0F66C}"/>
                  </a:ext>
                </a:extLst>
              </p:cNvPr>
              <p:cNvSpPr/>
              <p:nvPr/>
            </p:nvSpPr>
            <p:spPr>
              <a:xfrm>
                <a:off x="5701005" y="2068738"/>
                <a:ext cx="372794" cy="3727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cxnSp>
        <p:nvCxnSpPr>
          <p:cNvPr id="23" name="Connecteur droit 22">
            <a:extLst>
              <a:ext uri="{FF2B5EF4-FFF2-40B4-BE49-F238E27FC236}">
                <a16:creationId xmlns:a16="http://schemas.microsoft.com/office/drawing/2014/main" id="{ECDAC7D5-103B-0448-9AED-9F5058D6395A}"/>
              </a:ext>
            </a:extLst>
          </p:cNvPr>
          <p:cNvCxnSpPr>
            <a:cxnSpLocks/>
          </p:cNvCxnSpPr>
          <p:nvPr userDrawn="1"/>
        </p:nvCxnSpPr>
        <p:spPr>
          <a:xfrm>
            <a:off x="5247079" y="4487938"/>
            <a:ext cx="0" cy="901009"/>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853BAC81-FA9E-8946-842C-A01EA847DD7C}"/>
              </a:ext>
            </a:extLst>
          </p:cNvPr>
          <p:cNvSpPr/>
          <p:nvPr userDrawn="1"/>
        </p:nvSpPr>
        <p:spPr>
          <a:xfrm>
            <a:off x="4400578" y="3671833"/>
            <a:ext cx="1728432"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27" name="Image 26">
            <a:extLst>
              <a:ext uri="{FF2B5EF4-FFF2-40B4-BE49-F238E27FC236}">
                <a16:creationId xmlns:a16="http://schemas.microsoft.com/office/drawing/2014/main" id="{EAB42599-E3FC-7F44-8FBB-106B611FEDE2}"/>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6458205" y="2320868"/>
            <a:ext cx="787400" cy="723900"/>
          </a:xfrm>
          <a:prstGeom prst="rect">
            <a:avLst/>
          </a:prstGeom>
        </p:spPr>
      </p:pic>
      <p:cxnSp>
        <p:nvCxnSpPr>
          <p:cNvPr id="28" name="Connecteur droit 27">
            <a:extLst>
              <a:ext uri="{FF2B5EF4-FFF2-40B4-BE49-F238E27FC236}">
                <a16:creationId xmlns:a16="http://schemas.microsoft.com/office/drawing/2014/main" id="{9D418CD3-4815-8B43-894C-582F67237A5B}"/>
              </a:ext>
            </a:extLst>
          </p:cNvPr>
          <p:cNvCxnSpPr>
            <a:cxnSpLocks/>
            <a:stCxn id="16" idx="2"/>
          </p:cNvCxnSpPr>
          <p:nvPr userDrawn="1"/>
        </p:nvCxnSpPr>
        <p:spPr>
          <a:xfrm flipH="1">
            <a:off x="8625636" y="3065456"/>
            <a:ext cx="10643" cy="2382871"/>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9" name="Titre 1">
            <a:extLst>
              <a:ext uri="{FF2B5EF4-FFF2-40B4-BE49-F238E27FC236}">
                <a16:creationId xmlns:a16="http://schemas.microsoft.com/office/drawing/2014/main" id="{2F0D5FA5-05BD-9A45-95E3-16814040822C}"/>
              </a:ext>
            </a:extLst>
          </p:cNvPr>
          <p:cNvSpPr txBox="1">
            <a:spLocks/>
          </p:cNvSpPr>
          <p:nvPr userDrawn="1"/>
        </p:nvSpPr>
        <p:spPr>
          <a:xfrm>
            <a:off x="8427286" y="5496695"/>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32" name="Groupe 31">
            <a:extLst>
              <a:ext uri="{FF2B5EF4-FFF2-40B4-BE49-F238E27FC236}">
                <a16:creationId xmlns:a16="http://schemas.microsoft.com/office/drawing/2014/main" id="{5D1CC872-840D-684C-B1E3-835E34676BF2}"/>
              </a:ext>
            </a:extLst>
          </p:cNvPr>
          <p:cNvGrpSpPr/>
          <p:nvPr userDrawn="1"/>
        </p:nvGrpSpPr>
        <p:grpSpPr>
          <a:xfrm flipH="1">
            <a:off x="1433623" y="2748989"/>
            <a:ext cx="1130410" cy="1281914"/>
            <a:chOff x="4036745" y="1862522"/>
            <a:chExt cx="1176100" cy="1281914"/>
          </a:xfrm>
        </p:grpSpPr>
        <p:sp>
          <p:nvSpPr>
            <p:cNvPr id="33" name="Rectangle 32">
              <a:extLst>
                <a:ext uri="{FF2B5EF4-FFF2-40B4-BE49-F238E27FC236}">
                  <a16:creationId xmlns:a16="http://schemas.microsoft.com/office/drawing/2014/main" id="{1A86FB55-27C4-084C-9BD9-A9600C3C9E99}"/>
                </a:ext>
              </a:extLst>
            </p:cNvPr>
            <p:cNvSpPr/>
            <p:nvPr/>
          </p:nvSpPr>
          <p:spPr>
            <a:xfrm>
              <a:off x="4036745" y="1862522"/>
              <a:ext cx="1176100" cy="1233897"/>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4" name="Triangle rectangle 33">
              <a:extLst>
                <a:ext uri="{FF2B5EF4-FFF2-40B4-BE49-F238E27FC236}">
                  <a16:creationId xmlns:a16="http://schemas.microsoft.com/office/drawing/2014/main" id="{5DC3BC4B-D813-8F4A-9109-ACCD8F1948BE}"/>
                </a:ext>
              </a:extLst>
            </p:cNvPr>
            <p:cNvSpPr/>
            <p:nvPr/>
          </p:nvSpPr>
          <p:spPr>
            <a:xfrm rot="18900000">
              <a:off x="4464607" y="2878272"/>
              <a:ext cx="266845" cy="266164"/>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36" name="Connecteur droit 35">
            <a:extLst>
              <a:ext uri="{FF2B5EF4-FFF2-40B4-BE49-F238E27FC236}">
                <a16:creationId xmlns:a16="http://schemas.microsoft.com/office/drawing/2014/main" id="{45D43DE6-6F72-814B-85C4-5283FB08ABA6}"/>
              </a:ext>
            </a:extLst>
          </p:cNvPr>
          <p:cNvCxnSpPr>
            <a:cxnSpLocks/>
          </p:cNvCxnSpPr>
          <p:nvPr userDrawn="1"/>
        </p:nvCxnSpPr>
        <p:spPr>
          <a:xfrm>
            <a:off x="2030048" y="3641764"/>
            <a:ext cx="0" cy="1787730"/>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7" name="Titre 1">
            <a:extLst>
              <a:ext uri="{FF2B5EF4-FFF2-40B4-BE49-F238E27FC236}">
                <a16:creationId xmlns:a16="http://schemas.microsoft.com/office/drawing/2014/main" id="{A08F0246-9B1E-C74E-98C0-6AD3D7C765A6}"/>
              </a:ext>
            </a:extLst>
          </p:cNvPr>
          <p:cNvSpPr txBox="1">
            <a:spLocks/>
          </p:cNvSpPr>
          <p:nvPr userDrawn="1"/>
        </p:nvSpPr>
        <p:spPr>
          <a:xfrm>
            <a:off x="1871509" y="5511837"/>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spTree>
    <p:extLst>
      <p:ext uri="{BB962C8B-B14F-4D97-AF65-F5344CB8AC3E}">
        <p14:creationId xmlns:p14="http://schemas.microsoft.com/office/powerpoint/2010/main" val="715811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6_Disposition personnalisée">
    <p:bg>
      <p:bgPr>
        <a:solidFill>
          <a:schemeClr val="bg1"/>
        </a:solidFill>
        <a:effectLst/>
      </p:bgPr>
    </p:bg>
    <p:spTree>
      <p:nvGrpSpPr>
        <p:cNvPr id="1" name=""/>
        <p:cNvGrpSpPr/>
        <p:nvPr/>
      </p:nvGrpSpPr>
      <p:grpSpPr>
        <a:xfrm>
          <a:off x="0" y="0"/>
          <a:ext cx="0" cy="0"/>
          <a:chOff x="0" y="0"/>
          <a:chExt cx="0" cy="0"/>
        </a:xfrm>
      </p:grpSpPr>
      <p:grpSp>
        <p:nvGrpSpPr>
          <p:cNvPr id="6" name="Groupe 5">
            <a:extLst>
              <a:ext uri="{FF2B5EF4-FFF2-40B4-BE49-F238E27FC236}">
                <a16:creationId xmlns:a16="http://schemas.microsoft.com/office/drawing/2014/main" id="{BB6F3E18-03CD-BF46-944C-E0404EBE211C}"/>
              </a:ext>
            </a:extLst>
          </p:cNvPr>
          <p:cNvGrpSpPr/>
          <p:nvPr userDrawn="1"/>
        </p:nvGrpSpPr>
        <p:grpSpPr>
          <a:xfrm>
            <a:off x="953007" y="2556251"/>
            <a:ext cx="931705" cy="0"/>
            <a:chOff x="4503420" y="3238999"/>
            <a:chExt cx="931705" cy="0"/>
          </a:xfrm>
        </p:grpSpPr>
        <p:cxnSp>
          <p:nvCxnSpPr>
            <p:cNvPr id="7" name="Connecteur droit 6">
              <a:extLst>
                <a:ext uri="{FF2B5EF4-FFF2-40B4-BE49-F238E27FC236}">
                  <a16:creationId xmlns:a16="http://schemas.microsoft.com/office/drawing/2014/main" id="{8FEEBB88-0DD6-B54C-ABC0-66AE763FE3AD}"/>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DD7FC7B7-DF92-3A46-A192-14092C339E86}"/>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9" name="Image 8">
            <a:extLst>
              <a:ext uri="{FF2B5EF4-FFF2-40B4-BE49-F238E27FC236}">
                <a16:creationId xmlns:a16="http://schemas.microsoft.com/office/drawing/2014/main" id="{16B60793-75BC-AF4A-9291-70B7E1CF5A74}"/>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662927" y="5259794"/>
            <a:ext cx="3318365" cy="3688596"/>
          </a:xfrm>
          <a:prstGeom prst="rect">
            <a:avLst/>
          </a:prstGeom>
        </p:spPr>
      </p:pic>
      <p:sp>
        <p:nvSpPr>
          <p:cNvPr id="3" name="Espace réservé pour une image  2">
            <a:extLst>
              <a:ext uri="{FF2B5EF4-FFF2-40B4-BE49-F238E27FC236}">
                <a16:creationId xmlns:a16="http://schemas.microsoft.com/office/drawing/2014/main" id="{F0DA2491-019F-7843-8480-25FC970C17DB}"/>
              </a:ext>
            </a:extLst>
          </p:cNvPr>
          <p:cNvSpPr>
            <a:spLocks noGrp="1"/>
          </p:cNvSpPr>
          <p:nvPr>
            <p:ph type="pic" sz="quarter" idx="10"/>
          </p:nvPr>
        </p:nvSpPr>
        <p:spPr>
          <a:xfrm>
            <a:off x="5352557" y="933449"/>
            <a:ext cx="7336330" cy="5033962"/>
          </a:xfrm>
          <a:prstGeom prst="rect">
            <a:avLst/>
          </a:prstGeom>
        </p:spPr>
        <p:txBody>
          <a:bodyPr/>
          <a:lstStyle/>
          <a:p>
            <a:endParaRPr lang="fr-FR" dirty="0"/>
          </a:p>
        </p:txBody>
      </p:sp>
      <p:sp>
        <p:nvSpPr>
          <p:cNvPr id="10" name="Espace réservé du texte 9">
            <a:extLst>
              <a:ext uri="{FF2B5EF4-FFF2-40B4-BE49-F238E27FC236}">
                <a16:creationId xmlns:a16="http://schemas.microsoft.com/office/drawing/2014/main" id="{2CD2A2F4-B555-464A-B042-FE13A4AB58EA}"/>
              </a:ext>
            </a:extLst>
          </p:cNvPr>
          <p:cNvSpPr>
            <a:spLocks noGrp="1"/>
          </p:cNvSpPr>
          <p:nvPr>
            <p:ph type="body" sz="quarter" idx="11" hasCustomPrompt="1"/>
          </p:nvPr>
        </p:nvSpPr>
        <p:spPr>
          <a:xfrm>
            <a:off x="830263" y="1534516"/>
            <a:ext cx="4078287" cy="840820"/>
          </a:xfrm>
          <a:prstGeom prst="rect">
            <a:avLst/>
          </a:prstGeom>
        </p:spPr>
        <p:txBody>
          <a:bodyPr/>
          <a:lstStyle>
            <a:lvl1pPr marL="0" indent="0">
              <a:buNone/>
              <a:defRPr sz="6000" b="1" i="0">
                <a:solidFill>
                  <a:srgbClr val="13162A"/>
                </a:solidFill>
                <a:latin typeface="Raleway ExtraBold" panose="020B0003030101060003" pitchFamily="34" charset="0"/>
              </a:defRPr>
            </a:lvl1pPr>
          </a:lstStyle>
          <a:p>
            <a:pPr lvl="0"/>
            <a:r>
              <a:rPr lang="fr-FR" dirty="0"/>
              <a:t>TITRE</a:t>
            </a:r>
          </a:p>
        </p:txBody>
      </p:sp>
      <p:sp>
        <p:nvSpPr>
          <p:cNvPr id="2" name="Rectangle 1">
            <a:extLst>
              <a:ext uri="{FF2B5EF4-FFF2-40B4-BE49-F238E27FC236}">
                <a16:creationId xmlns:a16="http://schemas.microsoft.com/office/drawing/2014/main" id="{0FAE276F-553C-0045-88A7-BEE0D06C96CC}"/>
              </a:ext>
            </a:extLst>
          </p:cNvPr>
          <p:cNvSpPr/>
          <p:nvPr userDrawn="1"/>
        </p:nvSpPr>
        <p:spPr>
          <a:xfrm>
            <a:off x="7315199" y="-400051"/>
            <a:ext cx="5057775" cy="7700963"/>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31260192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7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86DA57E5-F1FA-F143-92E4-D3949FD76CF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228600" y="-171449"/>
            <a:ext cx="12706350" cy="1857616"/>
          </a:xfrm>
          <a:prstGeom prst="rect">
            <a:avLst/>
          </a:prstGeom>
        </p:spPr>
      </p:pic>
      <p:pic>
        <p:nvPicPr>
          <p:cNvPr id="5" name="Image 4">
            <a:extLst>
              <a:ext uri="{FF2B5EF4-FFF2-40B4-BE49-F238E27FC236}">
                <a16:creationId xmlns:a16="http://schemas.microsoft.com/office/drawing/2014/main" id="{6C66E9B9-7405-014C-A031-7BF2B4899068}"/>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662927" y="-2106480"/>
            <a:ext cx="3318365" cy="3688596"/>
          </a:xfrm>
          <a:prstGeom prst="rect">
            <a:avLst/>
          </a:prstGeom>
        </p:spPr>
      </p:pic>
      <p:grpSp>
        <p:nvGrpSpPr>
          <p:cNvPr id="8" name="Groupe 7">
            <a:extLst>
              <a:ext uri="{FF2B5EF4-FFF2-40B4-BE49-F238E27FC236}">
                <a16:creationId xmlns:a16="http://schemas.microsoft.com/office/drawing/2014/main" id="{9C82BF70-C311-F348-AC10-679AFC7F983E}"/>
              </a:ext>
            </a:extLst>
          </p:cNvPr>
          <p:cNvGrpSpPr/>
          <p:nvPr userDrawn="1"/>
        </p:nvGrpSpPr>
        <p:grpSpPr>
          <a:xfrm>
            <a:off x="6801948" y="1681451"/>
            <a:ext cx="5458091" cy="0"/>
            <a:chOff x="6676819" y="1836195"/>
            <a:chExt cx="5458091" cy="0"/>
          </a:xfrm>
        </p:grpSpPr>
        <p:cxnSp>
          <p:nvCxnSpPr>
            <p:cNvPr id="9" name="Connecteur droit 8">
              <a:extLst>
                <a:ext uri="{FF2B5EF4-FFF2-40B4-BE49-F238E27FC236}">
                  <a16:creationId xmlns:a16="http://schemas.microsoft.com/office/drawing/2014/main" id="{D473CF6B-727F-B344-8426-EA3A9E5637BC}"/>
                </a:ext>
              </a:extLst>
            </p:cNvPr>
            <p:cNvCxnSpPr>
              <a:cxnSpLocks/>
            </p:cNvCxnSpPr>
            <p:nvPr/>
          </p:nvCxnSpPr>
          <p:spPr>
            <a:xfrm>
              <a:off x="6676819" y="1836195"/>
              <a:ext cx="59841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0" name="Connecteur droit 9">
              <a:extLst>
                <a:ext uri="{FF2B5EF4-FFF2-40B4-BE49-F238E27FC236}">
                  <a16:creationId xmlns:a16="http://schemas.microsoft.com/office/drawing/2014/main" id="{A87A3D61-27F1-744F-A26D-D50FF83B8A00}"/>
                </a:ext>
              </a:extLst>
            </p:cNvPr>
            <p:cNvCxnSpPr>
              <a:cxnSpLocks/>
            </p:cNvCxnSpPr>
            <p:nvPr/>
          </p:nvCxnSpPr>
          <p:spPr>
            <a:xfrm>
              <a:off x="7462597" y="1836195"/>
              <a:ext cx="18109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C548E563-C897-6449-9655-823425A2FFE7}"/>
                </a:ext>
              </a:extLst>
            </p:cNvPr>
            <p:cNvCxnSpPr>
              <a:cxnSpLocks/>
            </p:cNvCxnSpPr>
            <p:nvPr/>
          </p:nvCxnSpPr>
          <p:spPr>
            <a:xfrm>
              <a:off x="7855326" y="1836195"/>
              <a:ext cx="374274"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67C3478C-0A49-1D46-BF38-F0943E3A49F8}"/>
                </a:ext>
              </a:extLst>
            </p:cNvPr>
            <p:cNvCxnSpPr>
              <a:cxnSpLocks/>
            </p:cNvCxnSpPr>
            <p:nvPr/>
          </p:nvCxnSpPr>
          <p:spPr>
            <a:xfrm>
              <a:off x="8452965" y="1836195"/>
              <a:ext cx="59841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07068000-CC97-AD43-8963-CDFD94F377E9}"/>
                </a:ext>
              </a:extLst>
            </p:cNvPr>
            <p:cNvCxnSpPr>
              <a:cxnSpLocks/>
            </p:cNvCxnSpPr>
            <p:nvPr/>
          </p:nvCxnSpPr>
          <p:spPr>
            <a:xfrm>
              <a:off x="9238743" y="1836195"/>
              <a:ext cx="18109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DF921D13-2CF4-8D42-ACED-C861D21C9311}"/>
                </a:ext>
              </a:extLst>
            </p:cNvPr>
            <p:cNvCxnSpPr>
              <a:cxnSpLocks/>
            </p:cNvCxnSpPr>
            <p:nvPr/>
          </p:nvCxnSpPr>
          <p:spPr>
            <a:xfrm>
              <a:off x="9631472" y="1836195"/>
              <a:ext cx="374274"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8C225DF0-4337-8842-8E56-7AAACF53AA17}"/>
                </a:ext>
              </a:extLst>
            </p:cNvPr>
            <p:cNvCxnSpPr>
              <a:cxnSpLocks/>
            </p:cNvCxnSpPr>
            <p:nvPr/>
          </p:nvCxnSpPr>
          <p:spPr>
            <a:xfrm>
              <a:off x="10211327" y="1836195"/>
              <a:ext cx="59841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6" name="Connecteur droit 15">
              <a:extLst>
                <a:ext uri="{FF2B5EF4-FFF2-40B4-BE49-F238E27FC236}">
                  <a16:creationId xmlns:a16="http://schemas.microsoft.com/office/drawing/2014/main" id="{837DC702-89CA-6147-8D4C-5FDCEFE1C7B5}"/>
                </a:ext>
              </a:extLst>
            </p:cNvPr>
            <p:cNvCxnSpPr>
              <a:cxnSpLocks/>
            </p:cNvCxnSpPr>
            <p:nvPr/>
          </p:nvCxnSpPr>
          <p:spPr>
            <a:xfrm>
              <a:off x="10997105" y="1836195"/>
              <a:ext cx="18109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6EC21911-A6F4-6543-9B1E-533D19260112}"/>
                </a:ext>
              </a:extLst>
            </p:cNvPr>
            <p:cNvCxnSpPr>
              <a:cxnSpLocks/>
            </p:cNvCxnSpPr>
            <p:nvPr/>
          </p:nvCxnSpPr>
          <p:spPr>
            <a:xfrm>
              <a:off x="11389834" y="1836195"/>
              <a:ext cx="374274"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9A89006F-A487-D44C-BE3E-B83AB80880BA}"/>
                </a:ext>
              </a:extLst>
            </p:cNvPr>
            <p:cNvCxnSpPr>
              <a:cxnSpLocks/>
            </p:cNvCxnSpPr>
            <p:nvPr/>
          </p:nvCxnSpPr>
          <p:spPr>
            <a:xfrm>
              <a:off x="11953811" y="1836195"/>
              <a:ext cx="181099" cy="0"/>
            </a:xfrm>
            <a:prstGeom prst="line">
              <a:avLst/>
            </a:prstGeom>
            <a:ln w="1016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29" name="Titre 11">
            <a:extLst>
              <a:ext uri="{FF2B5EF4-FFF2-40B4-BE49-F238E27FC236}">
                <a16:creationId xmlns:a16="http://schemas.microsoft.com/office/drawing/2014/main" id="{8F5D8876-255E-8741-8E74-6C99831CAEDF}"/>
              </a:ext>
            </a:extLst>
          </p:cNvPr>
          <p:cNvSpPr>
            <a:spLocks noGrp="1"/>
          </p:cNvSpPr>
          <p:nvPr>
            <p:ph type="title" hasCustomPrompt="1"/>
          </p:nvPr>
        </p:nvSpPr>
        <p:spPr>
          <a:xfrm>
            <a:off x="1759679" y="476619"/>
            <a:ext cx="6818415" cy="1029244"/>
          </a:xfrm>
          <a:prstGeom prst="rect">
            <a:avLst/>
          </a:prstGeom>
        </p:spPr>
        <p:txBody>
          <a:bodyPr anchor="ctr"/>
          <a:lstStyle>
            <a:lvl1pPr>
              <a:defRPr sz="6000" b="1" i="0">
                <a:solidFill>
                  <a:schemeClr val="bg1"/>
                </a:solidFill>
                <a:latin typeface="Raleway ExtraBold" panose="020B0503030101060003" pitchFamily="34" charset="77"/>
              </a:defRPr>
            </a:lvl1pPr>
          </a:lstStyle>
          <a:p>
            <a:r>
              <a:rPr lang="fr-FR" dirty="0"/>
              <a:t>Titre</a:t>
            </a:r>
          </a:p>
        </p:txBody>
      </p:sp>
      <p:sp>
        <p:nvSpPr>
          <p:cNvPr id="30" name="Espace réservé du texte 11">
            <a:extLst>
              <a:ext uri="{FF2B5EF4-FFF2-40B4-BE49-F238E27FC236}">
                <a16:creationId xmlns:a16="http://schemas.microsoft.com/office/drawing/2014/main" id="{E9692F35-9BA9-1B4E-BBB6-932BE451C9F8}"/>
              </a:ext>
            </a:extLst>
          </p:cNvPr>
          <p:cNvSpPr>
            <a:spLocks noGrp="1"/>
          </p:cNvSpPr>
          <p:nvPr>
            <p:ph type="body" sz="quarter" idx="11"/>
          </p:nvPr>
        </p:nvSpPr>
        <p:spPr>
          <a:xfrm>
            <a:off x="816313" y="2327220"/>
            <a:ext cx="5771493" cy="3848727"/>
          </a:xfrm>
          <a:prstGeom prst="rect">
            <a:avLst/>
          </a:prstGeom>
        </p:spPr>
        <p:txBody>
          <a:bodyPr/>
          <a:lstStyle>
            <a:lvl1pPr>
              <a:defRPr sz="2400" b="0" i="0">
                <a:solidFill>
                  <a:srgbClr val="13162A"/>
                </a:solidFill>
                <a:latin typeface="Lato Light" panose="020F0302020204030203" pitchFamily="34" charset="77"/>
              </a:defRPr>
            </a:lvl1pPr>
            <a:lvl2pPr>
              <a:defRPr sz="2000" b="0" i="0">
                <a:solidFill>
                  <a:srgbClr val="13162A"/>
                </a:solidFill>
                <a:latin typeface="Lato Light" panose="020F0302020204030203" pitchFamily="34" charset="77"/>
              </a:defRPr>
            </a:lvl2pPr>
            <a:lvl3pPr>
              <a:defRPr sz="1800" b="0" i="0">
                <a:solidFill>
                  <a:srgbClr val="13162A"/>
                </a:solidFill>
                <a:latin typeface="Lato Light" panose="020F0302020204030203" pitchFamily="34" charset="77"/>
              </a:defRPr>
            </a:lvl3pPr>
            <a:lvl4pPr>
              <a:defRPr sz="1600" b="0" i="0">
                <a:solidFill>
                  <a:srgbClr val="13162A"/>
                </a:solidFill>
                <a:latin typeface="Lato Light" panose="020F0302020204030203" pitchFamily="34" charset="77"/>
              </a:defRPr>
            </a:lvl4pPr>
            <a:lvl5pPr>
              <a:defRPr sz="16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pour une image  3">
            <a:extLst>
              <a:ext uri="{FF2B5EF4-FFF2-40B4-BE49-F238E27FC236}">
                <a16:creationId xmlns:a16="http://schemas.microsoft.com/office/drawing/2014/main" id="{2AC85934-4973-5247-BA72-B51997D57881}"/>
              </a:ext>
            </a:extLst>
          </p:cNvPr>
          <p:cNvSpPr>
            <a:spLocks noGrp="1"/>
          </p:cNvSpPr>
          <p:nvPr>
            <p:ph type="pic" sz="quarter" idx="12"/>
          </p:nvPr>
        </p:nvSpPr>
        <p:spPr>
          <a:xfrm>
            <a:off x="7769225" y="136525"/>
            <a:ext cx="4119563" cy="3489325"/>
          </a:xfrm>
          <a:prstGeom prst="rect">
            <a:avLst/>
          </a:prstGeom>
        </p:spPr>
        <p:txBody>
          <a:bodyPr/>
          <a:lstStyle/>
          <a:p>
            <a:endParaRPr lang="fr-FR" dirty="0"/>
          </a:p>
        </p:txBody>
      </p:sp>
    </p:spTree>
    <p:extLst>
      <p:ext uri="{BB962C8B-B14F-4D97-AF65-F5344CB8AC3E}">
        <p14:creationId xmlns:p14="http://schemas.microsoft.com/office/powerpoint/2010/main" val="41283305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0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2F2B98AE-AE6B-4F42-8672-5E7513D0AB0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flipV="1">
            <a:off x="-3749" y="-3"/>
            <a:ext cx="12195748" cy="1746217"/>
          </a:xfrm>
          <a:prstGeom prst="rect">
            <a:avLst/>
          </a:prstGeom>
        </p:spPr>
      </p:pic>
      <p:pic>
        <p:nvPicPr>
          <p:cNvPr id="5" name="Image 4">
            <a:extLst>
              <a:ext uri="{FF2B5EF4-FFF2-40B4-BE49-F238E27FC236}">
                <a16:creationId xmlns:a16="http://schemas.microsoft.com/office/drawing/2014/main" id="{BF743611-28F4-9142-AB9C-E7A4A2370C97}"/>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662927" y="-2106480"/>
            <a:ext cx="3318365" cy="3688596"/>
          </a:xfrm>
          <a:prstGeom prst="rect">
            <a:avLst/>
          </a:prstGeom>
        </p:spPr>
      </p:pic>
      <p:grpSp>
        <p:nvGrpSpPr>
          <p:cNvPr id="8" name="Groupe 7">
            <a:extLst>
              <a:ext uri="{FF2B5EF4-FFF2-40B4-BE49-F238E27FC236}">
                <a16:creationId xmlns:a16="http://schemas.microsoft.com/office/drawing/2014/main" id="{A0FE77F1-8403-0A48-BD9C-90BCC6596259}"/>
              </a:ext>
            </a:extLst>
          </p:cNvPr>
          <p:cNvGrpSpPr/>
          <p:nvPr userDrawn="1"/>
        </p:nvGrpSpPr>
        <p:grpSpPr>
          <a:xfrm>
            <a:off x="2088914" y="1341637"/>
            <a:ext cx="931705" cy="0"/>
            <a:chOff x="4503420" y="3238999"/>
            <a:chExt cx="931705" cy="0"/>
          </a:xfrm>
        </p:grpSpPr>
        <p:cxnSp>
          <p:nvCxnSpPr>
            <p:cNvPr id="9" name="Connecteur droit 8">
              <a:extLst>
                <a:ext uri="{FF2B5EF4-FFF2-40B4-BE49-F238E27FC236}">
                  <a16:creationId xmlns:a16="http://schemas.microsoft.com/office/drawing/2014/main" id="{FF0597A7-9A53-6E41-A232-599AA2BF2D76}"/>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0" name="Connecteur droit 9">
              <a:extLst>
                <a:ext uri="{FF2B5EF4-FFF2-40B4-BE49-F238E27FC236}">
                  <a16:creationId xmlns:a16="http://schemas.microsoft.com/office/drawing/2014/main" id="{E7F1B182-1537-184F-9DC9-2B084C10F8BF}"/>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2" name="Titre 10">
            <a:extLst>
              <a:ext uri="{FF2B5EF4-FFF2-40B4-BE49-F238E27FC236}">
                <a16:creationId xmlns:a16="http://schemas.microsoft.com/office/drawing/2014/main" id="{BC3338DD-621A-7149-80D5-C31DA5A5DA60}"/>
              </a:ext>
            </a:extLst>
          </p:cNvPr>
          <p:cNvSpPr>
            <a:spLocks noGrp="1"/>
          </p:cNvSpPr>
          <p:nvPr>
            <p:ph type="title" hasCustomPrompt="1"/>
          </p:nvPr>
        </p:nvSpPr>
        <p:spPr>
          <a:xfrm>
            <a:off x="46265" y="420653"/>
            <a:ext cx="10515600" cy="1325563"/>
          </a:xfrm>
          <a:prstGeom prst="rect">
            <a:avLst/>
          </a:prstGeom>
        </p:spPr>
        <p:txBody>
          <a:bodyPr/>
          <a:lstStyle>
            <a:lvl1pPr algn="ctr">
              <a:defRPr sz="6000" b="1" i="0">
                <a:solidFill>
                  <a:schemeClr val="bg1"/>
                </a:solidFill>
                <a:latin typeface="Raleway" panose="020B0503030101060003" pitchFamily="34" charset="77"/>
              </a:defRPr>
            </a:lvl1pPr>
          </a:lstStyle>
          <a:p>
            <a:r>
              <a:rPr lang="fr-FR" dirty="0"/>
              <a:t>Suivi personnalisé</a:t>
            </a:r>
          </a:p>
        </p:txBody>
      </p:sp>
      <p:sp>
        <p:nvSpPr>
          <p:cNvPr id="14" name="Espace réservé du texte 13">
            <a:extLst>
              <a:ext uri="{FF2B5EF4-FFF2-40B4-BE49-F238E27FC236}">
                <a16:creationId xmlns:a16="http://schemas.microsoft.com/office/drawing/2014/main" id="{46891035-7813-D545-9F5B-5ACCA89BC024}"/>
              </a:ext>
            </a:extLst>
          </p:cNvPr>
          <p:cNvSpPr>
            <a:spLocks noGrp="1"/>
          </p:cNvSpPr>
          <p:nvPr>
            <p:ph type="body" sz="quarter" idx="10"/>
          </p:nvPr>
        </p:nvSpPr>
        <p:spPr>
          <a:xfrm>
            <a:off x="1360488" y="2397125"/>
            <a:ext cx="6267450" cy="3916363"/>
          </a:xfrm>
          <a:prstGeom prst="rect">
            <a:avLst/>
          </a:prstGeom>
        </p:spPr>
        <p:txBody>
          <a:bodyPr/>
          <a:lstStyle>
            <a:lvl1pPr marL="0" indent="0">
              <a:buNone/>
              <a:defRPr sz="1800" b="0" i="0">
                <a:solidFill>
                  <a:srgbClr val="13162A"/>
                </a:solidFill>
                <a:latin typeface="Lato Light" panose="020F0302020204030203" pitchFamily="34" charset="77"/>
              </a:defRPr>
            </a:lvl1pPr>
            <a:lvl2pPr>
              <a:defRPr sz="1600" b="0" i="0">
                <a:solidFill>
                  <a:srgbClr val="13162A"/>
                </a:solidFill>
                <a:latin typeface="Lato Light" panose="020F0302020204030203" pitchFamily="34" charset="77"/>
              </a:defRPr>
            </a:lvl2pPr>
            <a:lvl3pPr>
              <a:defRPr sz="1400" b="0" i="0">
                <a:solidFill>
                  <a:srgbClr val="13162A"/>
                </a:solidFill>
                <a:latin typeface="Lato Light" panose="020F0302020204030203" pitchFamily="34" charset="77"/>
              </a:defRPr>
            </a:lvl3pPr>
            <a:lvl4pPr>
              <a:defRPr sz="1200" b="0" i="0">
                <a:solidFill>
                  <a:srgbClr val="13162A"/>
                </a:solidFill>
                <a:latin typeface="Lato Light" panose="020F0302020204030203" pitchFamily="34" charset="77"/>
              </a:defRPr>
            </a:lvl4pPr>
            <a:lvl5pPr>
              <a:defRPr sz="12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pour une image  3">
            <a:extLst>
              <a:ext uri="{FF2B5EF4-FFF2-40B4-BE49-F238E27FC236}">
                <a16:creationId xmlns:a16="http://schemas.microsoft.com/office/drawing/2014/main" id="{E82C5E67-3A3A-C740-A186-C11A18CCFF2F}"/>
              </a:ext>
            </a:extLst>
          </p:cNvPr>
          <p:cNvSpPr>
            <a:spLocks noGrp="1"/>
          </p:cNvSpPr>
          <p:nvPr>
            <p:ph type="pic" sz="quarter" idx="11"/>
          </p:nvPr>
        </p:nvSpPr>
        <p:spPr>
          <a:xfrm>
            <a:off x="8198069" y="2397125"/>
            <a:ext cx="3825656" cy="3794125"/>
          </a:xfrm>
          <a:prstGeom prst="rect">
            <a:avLst/>
          </a:prstGeom>
        </p:spPr>
        <p:txBody>
          <a:bodyPr/>
          <a:lstStyle/>
          <a:p>
            <a:endParaRPr lang="fr-FR" dirty="0"/>
          </a:p>
        </p:txBody>
      </p:sp>
    </p:spTree>
    <p:extLst>
      <p:ext uri="{BB962C8B-B14F-4D97-AF65-F5344CB8AC3E}">
        <p14:creationId xmlns:p14="http://schemas.microsoft.com/office/powerpoint/2010/main" val="36812760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8_Disposition personnalisée">
    <p:spTree>
      <p:nvGrpSpPr>
        <p:cNvPr id="1" name=""/>
        <p:cNvGrpSpPr/>
        <p:nvPr/>
      </p:nvGrpSpPr>
      <p:grpSpPr>
        <a:xfrm>
          <a:off x="0" y="0"/>
          <a:ext cx="0" cy="0"/>
          <a:chOff x="0" y="0"/>
          <a:chExt cx="0" cy="0"/>
        </a:xfrm>
      </p:grpSpPr>
      <p:sp>
        <p:nvSpPr>
          <p:cNvPr id="7" name="Espace réservé du texte 6">
            <a:extLst>
              <a:ext uri="{FF2B5EF4-FFF2-40B4-BE49-F238E27FC236}">
                <a16:creationId xmlns:a16="http://schemas.microsoft.com/office/drawing/2014/main" id="{1775D82D-26C8-4E11-A9C7-CE7C9B9928D2}"/>
              </a:ext>
            </a:extLst>
          </p:cNvPr>
          <p:cNvSpPr>
            <a:spLocks noGrp="1"/>
          </p:cNvSpPr>
          <p:nvPr>
            <p:ph type="body" sz="quarter" idx="10" hasCustomPrompt="1"/>
          </p:nvPr>
        </p:nvSpPr>
        <p:spPr>
          <a:xfrm>
            <a:off x="163513" y="4989513"/>
            <a:ext cx="5632450" cy="398462"/>
          </a:xfrm>
          <a:prstGeom prst="rect">
            <a:avLst/>
          </a:prstGeom>
        </p:spPr>
        <p:txBody>
          <a:bodyPr anchor="ctr" anchorCtr="0"/>
          <a:lstStyle>
            <a:lvl1pPr marL="0" indent="0" algn="ctr">
              <a:buNone/>
              <a:defRPr sz="1600">
                <a:latin typeface="Lato Light" panose="020F0402020204030203"/>
              </a:defRPr>
            </a:lvl1pPr>
          </a:lstStyle>
          <a:p>
            <a:pPr lvl="0"/>
            <a:r>
              <a:rPr lang="fr-FR" dirty="0">
                <a:latin typeface="Lato Light" panose="020F0402020204030203"/>
              </a:rPr>
              <a:t>COUCOUCOU</a:t>
            </a:r>
            <a:endParaRPr lang="fr-FR" dirty="0"/>
          </a:p>
        </p:txBody>
      </p:sp>
      <p:sp>
        <p:nvSpPr>
          <p:cNvPr id="8" name="Sous-titre 2">
            <a:extLst>
              <a:ext uri="{FF2B5EF4-FFF2-40B4-BE49-F238E27FC236}">
                <a16:creationId xmlns:a16="http://schemas.microsoft.com/office/drawing/2014/main" id="{C1B5A28D-0514-4A40-8DC0-07CF0AFD4727}"/>
              </a:ext>
            </a:extLst>
          </p:cNvPr>
          <p:cNvSpPr txBox="1">
            <a:spLocks/>
          </p:cNvSpPr>
          <p:nvPr userDrawn="1"/>
        </p:nvSpPr>
        <p:spPr>
          <a:xfrm>
            <a:off x="6095999" y="1939099"/>
            <a:ext cx="5091954" cy="636506"/>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fr-FR" sz="1200" dirty="0">
              <a:solidFill>
                <a:schemeClr val="bg1">
                  <a:lumMod val="50000"/>
                </a:schemeClr>
              </a:solidFill>
              <a:latin typeface="Lato" panose="020F0502020204030203" pitchFamily="34" charset="0"/>
              <a:cs typeface="Lato" panose="020F0502020204030203" pitchFamily="34" charset="0"/>
            </a:endParaRPr>
          </a:p>
        </p:txBody>
      </p:sp>
      <p:sp>
        <p:nvSpPr>
          <p:cNvPr id="11" name="Espace réservé pour une image  10">
            <a:extLst>
              <a:ext uri="{FF2B5EF4-FFF2-40B4-BE49-F238E27FC236}">
                <a16:creationId xmlns:a16="http://schemas.microsoft.com/office/drawing/2014/main" id="{A0E2C132-FC51-48DD-9959-A3F7A917D2DC}"/>
              </a:ext>
            </a:extLst>
          </p:cNvPr>
          <p:cNvSpPr>
            <a:spLocks noGrp="1"/>
          </p:cNvSpPr>
          <p:nvPr>
            <p:ph type="pic" sz="quarter" idx="11"/>
          </p:nvPr>
        </p:nvSpPr>
        <p:spPr>
          <a:xfrm>
            <a:off x="0" y="407988"/>
            <a:ext cx="5622925" cy="4581525"/>
          </a:xfrm>
          <a:prstGeom prst="rect">
            <a:avLst/>
          </a:prstGeom>
        </p:spPr>
        <p:txBody>
          <a:bodyPr/>
          <a:lstStyle/>
          <a:p>
            <a:endParaRPr lang="fr-FR" dirty="0"/>
          </a:p>
        </p:txBody>
      </p:sp>
    </p:spTree>
    <p:extLst>
      <p:ext uri="{BB962C8B-B14F-4D97-AF65-F5344CB8AC3E}">
        <p14:creationId xmlns:p14="http://schemas.microsoft.com/office/powerpoint/2010/main" val="27547344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63_Disposition personnalisée">
    <p:spTree>
      <p:nvGrpSpPr>
        <p:cNvPr id="1" name=""/>
        <p:cNvGrpSpPr/>
        <p:nvPr/>
      </p:nvGrpSpPr>
      <p:grpSpPr>
        <a:xfrm>
          <a:off x="0" y="0"/>
          <a:ext cx="0" cy="0"/>
          <a:chOff x="0" y="0"/>
          <a:chExt cx="0" cy="0"/>
        </a:xfrm>
      </p:grpSpPr>
      <p:sp>
        <p:nvSpPr>
          <p:cNvPr id="7" name="Espace réservé du texte 6">
            <a:extLst>
              <a:ext uri="{FF2B5EF4-FFF2-40B4-BE49-F238E27FC236}">
                <a16:creationId xmlns:a16="http://schemas.microsoft.com/office/drawing/2014/main" id="{1775D82D-26C8-4E11-A9C7-CE7C9B9928D2}"/>
              </a:ext>
            </a:extLst>
          </p:cNvPr>
          <p:cNvSpPr>
            <a:spLocks noGrp="1"/>
          </p:cNvSpPr>
          <p:nvPr>
            <p:ph type="body" sz="quarter" idx="10" hasCustomPrompt="1"/>
          </p:nvPr>
        </p:nvSpPr>
        <p:spPr>
          <a:xfrm>
            <a:off x="163513" y="4989513"/>
            <a:ext cx="5632450" cy="398462"/>
          </a:xfrm>
          <a:prstGeom prst="rect">
            <a:avLst/>
          </a:prstGeom>
        </p:spPr>
        <p:txBody>
          <a:bodyPr anchor="ctr" anchorCtr="0"/>
          <a:lstStyle>
            <a:lvl1pPr marL="0" indent="0" algn="ctr">
              <a:buNone/>
              <a:defRPr sz="1600">
                <a:latin typeface="Lato Light" panose="020F0402020204030203"/>
              </a:defRPr>
            </a:lvl1pPr>
          </a:lstStyle>
          <a:p>
            <a:pPr lvl="0"/>
            <a:r>
              <a:rPr lang="fr-FR" dirty="0">
                <a:latin typeface="Lato Light" panose="020F0402020204030203"/>
              </a:rPr>
              <a:t>COUCOUCOU</a:t>
            </a:r>
            <a:endParaRPr lang="fr-FR" dirty="0"/>
          </a:p>
        </p:txBody>
      </p:sp>
      <p:sp>
        <p:nvSpPr>
          <p:cNvPr id="5" name="Rectangle 4">
            <a:extLst>
              <a:ext uri="{FF2B5EF4-FFF2-40B4-BE49-F238E27FC236}">
                <a16:creationId xmlns:a16="http://schemas.microsoft.com/office/drawing/2014/main" id="{23CBCB39-BD60-3C4A-B2DA-872200C73EC0}"/>
              </a:ext>
            </a:extLst>
          </p:cNvPr>
          <p:cNvSpPr/>
          <p:nvPr userDrawn="1"/>
        </p:nvSpPr>
        <p:spPr>
          <a:xfrm>
            <a:off x="6052452" y="163290"/>
            <a:ext cx="5976258" cy="5050410"/>
          </a:xfrm>
          <a:prstGeom prst="rect">
            <a:avLst/>
          </a:prstGeom>
          <a:solidFill>
            <a:srgbClr val="C2C1C2">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6" name="Image 5">
            <a:extLst>
              <a:ext uri="{FF2B5EF4-FFF2-40B4-BE49-F238E27FC236}">
                <a16:creationId xmlns:a16="http://schemas.microsoft.com/office/drawing/2014/main" id="{D4B2CB59-6B7D-824A-8FE0-6A9329909A40}"/>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6052452" y="5234921"/>
            <a:ext cx="5976258" cy="1459789"/>
          </a:xfrm>
          <a:prstGeom prst="rect">
            <a:avLst/>
          </a:prstGeom>
        </p:spPr>
      </p:pic>
      <p:sp>
        <p:nvSpPr>
          <p:cNvPr id="8" name="Sous-titre 2">
            <a:extLst>
              <a:ext uri="{FF2B5EF4-FFF2-40B4-BE49-F238E27FC236}">
                <a16:creationId xmlns:a16="http://schemas.microsoft.com/office/drawing/2014/main" id="{C1B5A28D-0514-4A40-8DC0-07CF0AFD4727}"/>
              </a:ext>
            </a:extLst>
          </p:cNvPr>
          <p:cNvSpPr txBox="1">
            <a:spLocks/>
          </p:cNvSpPr>
          <p:nvPr userDrawn="1"/>
        </p:nvSpPr>
        <p:spPr>
          <a:xfrm>
            <a:off x="6095999" y="1939099"/>
            <a:ext cx="5091954" cy="636506"/>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fr-FR" sz="1200" dirty="0">
              <a:solidFill>
                <a:schemeClr val="bg1">
                  <a:lumMod val="50000"/>
                </a:schemeClr>
              </a:solidFill>
              <a:latin typeface="Lato" panose="020F0502020204030203" pitchFamily="34" charset="0"/>
              <a:cs typeface="Lato" panose="020F0502020204030203" pitchFamily="34" charset="0"/>
            </a:endParaRPr>
          </a:p>
        </p:txBody>
      </p:sp>
      <p:sp>
        <p:nvSpPr>
          <p:cNvPr id="11" name="Espace réservé pour une image  10">
            <a:extLst>
              <a:ext uri="{FF2B5EF4-FFF2-40B4-BE49-F238E27FC236}">
                <a16:creationId xmlns:a16="http://schemas.microsoft.com/office/drawing/2014/main" id="{A0E2C132-FC51-48DD-9959-A3F7A917D2DC}"/>
              </a:ext>
            </a:extLst>
          </p:cNvPr>
          <p:cNvSpPr>
            <a:spLocks noGrp="1"/>
          </p:cNvSpPr>
          <p:nvPr>
            <p:ph type="pic" sz="quarter" idx="11"/>
          </p:nvPr>
        </p:nvSpPr>
        <p:spPr>
          <a:xfrm>
            <a:off x="0" y="407988"/>
            <a:ext cx="5622925" cy="4581525"/>
          </a:xfrm>
          <a:prstGeom prst="rect">
            <a:avLst/>
          </a:prstGeom>
        </p:spPr>
        <p:txBody>
          <a:bodyPr/>
          <a:lstStyle/>
          <a:p>
            <a:endParaRPr lang="fr-FR" dirty="0"/>
          </a:p>
        </p:txBody>
      </p:sp>
    </p:spTree>
    <p:extLst>
      <p:ext uri="{BB962C8B-B14F-4D97-AF65-F5344CB8AC3E}">
        <p14:creationId xmlns:p14="http://schemas.microsoft.com/office/powerpoint/2010/main" val="34124963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6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23F710D9-133D-E44C-9F33-AEF42822B7AF}"/>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5400000">
            <a:off x="972797" y="4152526"/>
            <a:ext cx="3694232" cy="2408639"/>
          </a:xfrm>
          <a:prstGeom prst="rect">
            <a:avLst/>
          </a:prstGeom>
        </p:spPr>
      </p:pic>
      <p:pic>
        <p:nvPicPr>
          <p:cNvPr id="4" name="Image 3">
            <a:extLst>
              <a:ext uri="{FF2B5EF4-FFF2-40B4-BE49-F238E27FC236}">
                <a16:creationId xmlns:a16="http://schemas.microsoft.com/office/drawing/2014/main" id="{DA9F66E7-C351-B443-BE5F-F2150F011AED}"/>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6052452" y="4666129"/>
            <a:ext cx="5976258" cy="2028581"/>
          </a:xfrm>
          <a:prstGeom prst="rect">
            <a:avLst/>
          </a:prstGeom>
        </p:spPr>
      </p:pic>
      <p:sp>
        <p:nvSpPr>
          <p:cNvPr id="6" name="Sous-titre 2">
            <a:extLst>
              <a:ext uri="{FF2B5EF4-FFF2-40B4-BE49-F238E27FC236}">
                <a16:creationId xmlns:a16="http://schemas.microsoft.com/office/drawing/2014/main" id="{18073884-52DB-7547-99C2-A85935F4797A}"/>
              </a:ext>
            </a:extLst>
          </p:cNvPr>
          <p:cNvSpPr txBox="1">
            <a:spLocks/>
          </p:cNvSpPr>
          <p:nvPr userDrawn="1"/>
        </p:nvSpPr>
        <p:spPr>
          <a:xfrm>
            <a:off x="6095999" y="1939099"/>
            <a:ext cx="5091954" cy="636506"/>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fr-FR" sz="1200" dirty="0">
              <a:solidFill>
                <a:schemeClr val="bg1">
                  <a:lumMod val="50000"/>
                </a:schemeClr>
              </a:solidFill>
              <a:latin typeface="Lato" panose="020F0502020204030203" pitchFamily="34" charset="0"/>
              <a:cs typeface="Lato" panose="020F0502020204030203" pitchFamily="34" charset="0"/>
            </a:endParaRPr>
          </a:p>
        </p:txBody>
      </p:sp>
      <p:grpSp>
        <p:nvGrpSpPr>
          <p:cNvPr id="9" name="Groupe 8">
            <a:extLst>
              <a:ext uri="{FF2B5EF4-FFF2-40B4-BE49-F238E27FC236}">
                <a16:creationId xmlns:a16="http://schemas.microsoft.com/office/drawing/2014/main" id="{8F90741C-6580-B34E-A2B5-4E1504E01591}"/>
              </a:ext>
            </a:extLst>
          </p:cNvPr>
          <p:cNvGrpSpPr/>
          <p:nvPr userDrawn="1"/>
        </p:nvGrpSpPr>
        <p:grpSpPr>
          <a:xfrm>
            <a:off x="6216228" y="1570358"/>
            <a:ext cx="931705" cy="0"/>
            <a:chOff x="4503420" y="3238999"/>
            <a:chExt cx="931705" cy="0"/>
          </a:xfrm>
        </p:grpSpPr>
        <p:cxnSp>
          <p:nvCxnSpPr>
            <p:cNvPr id="10" name="Connecteur droit 9">
              <a:extLst>
                <a:ext uri="{FF2B5EF4-FFF2-40B4-BE49-F238E27FC236}">
                  <a16:creationId xmlns:a16="http://schemas.microsoft.com/office/drawing/2014/main" id="{9BF860A7-19A7-FD43-A73C-C36198FCBEB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1074654F-8182-5848-8056-7BC8566CD7C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2" name="Titre 1">
            <a:extLst>
              <a:ext uri="{FF2B5EF4-FFF2-40B4-BE49-F238E27FC236}">
                <a16:creationId xmlns:a16="http://schemas.microsoft.com/office/drawing/2014/main" id="{99092024-DFDA-4943-984B-9B07D5584446}"/>
              </a:ext>
            </a:extLst>
          </p:cNvPr>
          <p:cNvSpPr>
            <a:spLocks noGrp="1"/>
          </p:cNvSpPr>
          <p:nvPr>
            <p:ph type="ctrTitle" hasCustomPrompt="1"/>
          </p:nvPr>
        </p:nvSpPr>
        <p:spPr>
          <a:xfrm>
            <a:off x="6095999" y="366678"/>
            <a:ext cx="4876801" cy="1132278"/>
          </a:xfrm>
          <a:prstGeom prst="rect">
            <a:avLst/>
          </a:prstGeom>
        </p:spPr>
        <p:txBody>
          <a:bodyPr anchor="b">
            <a:normAutofit/>
          </a:bodyPr>
          <a:lstStyle>
            <a:lvl1pPr>
              <a:defRPr sz="4800"/>
            </a:lvl1pPr>
          </a:lstStyle>
          <a:p>
            <a:r>
              <a:rPr lang="fr-FR" b="1" dirty="0">
                <a:solidFill>
                  <a:srgbClr val="13162A"/>
                </a:solidFill>
                <a:latin typeface="Raleway ExtraBold" panose="020B0003030101060003" pitchFamily="34" charset="0"/>
              </a:rPr>
              <a:t>Titre niveau 2</a:t>
            </a:r>
          </a:p>
        </p:txBody>
      </p:sp>
      <p:sp>
        <p:nvSpPr>
          <p:cNvPr id="13" name="Espace réservé du texte 10">
            <a:extLst>
              <a:ext uri="{FF2B5EF4-FFF2-40B4-BE49-F238E27FC236}">
                <a16:creationId xmlns:a16="http://schemas.microsoft.com/office/drawing/2014/main" id="{95107112-0AEB-144F-AC40-26A243EF4A82}"/>
              </a:ext>
            </a:extLst>
          </p:cNvPr>
          <p:cNvSpPr>
            <a:spLocks noGrp="1"/>
          </p:cNvSpPr>
          <p:nvPr>
            <p:ph type="body" sz="quarter" idx="10"/>
          </p:nvPr>
        </p:nvSpPr>
        <p:spPr>
          <a:xfrm>
            <a:off x="6095999" y="1753856"/>
            <a:ext cx="5791201" cy="2636310"/>
          </a:xfrm>
          <a:prstGeom prst="rect">
            <a:avLst/>
          </a:prstGeom>
        </p:spPr>
        <p:txBody>
          <a:bodyPr/>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7" name="Espace réservé pour une image  6">
            <a:extLst>
              <a:ext uri="{FF2B5EF4-FFF2-40B4-BE49-F238E27FC236}">
                <a16:creationId xmlns:a16="http://schemas.microsoft.com/office/drawing/2014/main" id="{DCC1E28C-D79B-4F17-98E3-FD07C3D0D66C}"/>
              </a:ext>
            </a:extLst>
          </p:cNvPr>
          <p:cNvSpPr>
            <a:spLocks noGrp="1"/>
          </p:cNvSpPr>
          <p:nvPr>
            <p:ph type="pic" sz="quarter" idx="11"/>
          </p:nvPr>
        </p:nvSpPr>
        <p:spPr>
          <a:xfrm>
            <a:off x="0" y="366713"/>
            <a:ext cx="5791200" cy="5511800"/>
          </a:xfrm>
          <a:prstGeom prst="rect">
            <a:avLst/>
          </a:prstGeom>
        </p:spPr>
        <p:txBody>
          <a:bodyPr/>
          <a:lstStyle/>
          <a:p>
            <a:endParaRPr lang="fr-FR" dirty="0"/>
          </a:p>
        </p:txBody>
      </p:sp>
    </p:spTree>
    <p:extLst>
      <p:ext uri="{BB962C8B-B14F-4D97-AF65-F5344CB8AC3E}">
        <p14:creationId xmlns:p14="http://schemas.microsoft.com/office/powerpoint/2010/main" val="19468599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1CC8DF34-1409-6B46-8C91-8751ACE6AA5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3762531" cy="6857999"/>
          </a:xfrm>
          <a:prstGeom prst="rect">
            <a:avLst/>
          </a:prstGeom>
        </p:spPr>
      </p:pic>
      <p:grpSp>
        <p:nvGrpSpPr>
          <p:cNvPr id="7" name="Groupe 6">
            <a:extLst>
              <a:ext uri="{FF2B5EF4-FFF2-40B4-BE49-F238E27FC236}">
                <a16:creationId xmlns:a16="http://schemas.microsoft.com/office/drawing/2014/main" id="{B2D43748-1E94-754E-852F-4C6BC3C51265}"/>
              </a:ext>
            </a:extLst>
          </p:cNvPr>
          <p:cNvGrpSpPr/>
          <p:nvPr userDrawn="1"/>
        </p:nvGrpSpPr>
        <p:grpSpPr>
          <a:xfrm>
            <a:off x="4681220" y="2443865"/>
            <a:ext cx="931705" cy="0"/>
            <a:chOff x="4503420" y="3238999"/>
            <a:chExt cx="931705" cy="0"/>
          </a:xfrm>
        </p:grpSpPr>
        <p:cxnSp>
          <p:nvCxnSpPr>
            <p:cNvPr id="8" name="Connecteur droit 7">
              <a:extLst>
                <a:ext uri="{FF2B5EF4-FFF2-40B4-BE49-F238E27FC236}">
                  <a16:creationId xmlns:a16="http://schemas.microsoft.com/office/drawing/2014/main" id="{81A4FD4B-0F25-C34B-889F-396959733732}"/>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9" name="Connecteur droit 8">
              <a:extLst>
                <a:ext uri="{FF2B5EF4-FFF2-40B4-BE49-F238E27FC236}">
                  <a16:creationId xmlns:a16="http://schemas.microsoft.com/office/drawing/2014/main" id="{F6805962-5B97-A84A-B9CF-A3FE13209407}"/>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10" name="Image 9">
            <a:extLst>
              <a:ext uri="{FF2B5EF4-FFF2-40B4-BE49-F238E27FC236}">
                <a16:creationId xmlns:a16="http://schemas.microsoft.com/office/drawing/2014/main" id="{22EF098A-60C0-4446-9B82-40EABE151276}"/>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2098105" y="4095847"/>
            <a:ext cx="2636750" cy="1719161"/>
          </a:xfrm>
          <a:prstGeom prst="rect">
            <a:avLst/>
          </a:prstGeom>
        </p:spPr>
      </p:pic>
      <p:sp>
        <p:nvSpPr>
          <p:cNvPr id="12" name="Espace réservé du texte 11">
            <a:extLst>
              <a:ext uri="{FF2B5EF4-FFF2-40B4-BE49-F238E27FC236}">
                <a16:creationId xmlns:a16="http://schemas.microsoft.com/office/drawing/2014/main" id="{09C7157B-6684-1C43-8022-F5DAE1C1FA2B}"/>
              </a:ext>
            </a:extLst>
          </p:cNvPr>
          <p:cNvSpPr>
            <a:spLocks noGrp="1"/>
          </p:cNvSpPr>
          <p:nvPr>
            <p:ph type="body" sz="quarter" idx="11"/>
          </p:nvPr>
        </p:nvSpPr>
        <p:spPr>
          <a:xfrm>
            <a:off x="4488732" y="2955177"/>
            <a:ext cx="7010400" cy="2000250"/>
          </a:xfrm>
          <a:prstGeom prst="rect">
            <a:avLst/>
          </a:prstGeom>
        </p:spPr>
        <p:txBody>
          <a:bodyPr/>
          <a:lstStyle>
            <a:lvl1pPr>
              <a:defRPr sz="2400" b="0" i="0">
                <a:solidFill>
                  <a:srgbClr val="13162A"/>
                </a:solidFill>
                <a:latin typeface="Lato Light" panose="020F0302020204030203" pitchFamily="34" charset="77"/>
              </a:defRPr>
            </a:lvl1pPr>
            <a:lvl2pPr>
              <a:defRPr sz="2000" b="0" i="0">
                <a:solidFill>
                  <a:srgbClr val="13162A"/>
                </a:solidFill>
                <a:latin typeface="Lato Light" panose="020F0302020204030203" pitchFamily="34" charset="77"/>
              </a:defRPr>
            </a:lvl2pPr>
            <a:lvl3pPr>
              <a:defRPr sz="1800" b="0" i="0">
                <a:solidFill>
                  <a:srgbClr val="13162A"/>
                </a:solidFill>
                <a:latin typeface="Lato Light" panose="020F0302020204030203" pitchFamily="34" charset="77"/>
              </a:defRPr>
            </a:lvl3pPr>
            <a:lvl4pPr>
              <a:defRPr sz="1600" b="0" i="0">
                <a:solidFill>
                  <a:srgbClr val="13162A"/>
                </a:solidFill>
                <a:latin typeface="Lato Light" panose="020F0302020204030203" pitchFamily="34" charset="77"/>
              </a:defRPr>
            </a:lvl4pPr>
            <a:lvl5pPr>
              <a:defRPr sz="16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5" name="Titre 14">
            <a:extLst>
              <a:ext uri="{FF2B5EF4-FFF2-40B4-BE49-F238E27FC236}">
                <a16:creationId xmlns:a16="http://schemas.microsoft.com/office/drawing/2014/main" id="{E47E0C51-A50B-DA4C-85A8-1BD3B9E78D73}"/>
              </a:ext>
            </a:extLst>
          </p:cNvPr>
          <p:cNvSpPr>
            <a:spLocks noGrp="1"/>
          </p:cNvSpPr>
          <p:nvPr>
            <p:ph type="title"/>
          </p:nvPr>
        </p:nvSpPr>
        <p:spPr>
          <a:xfrm>
            <a:off x="4488732" y="711177"/>
            <a:ext cx="6865068" cy="1325563"/>
          </a:xfrm>
          <a:prstGeom prst="rect">
            <a:avLst/>
          </a:prstGeom>
        </p:spPr>
        <p:txBody>
          <a:bodyPr anchor="b"/>
          <a:lstStyle>
            <a:lvl1pPr>
              <a:defRPr sz="4800" b="1" i="0">
                <a:solidFill>
                  <a:srgbClr val="13162A"/>
                </a:solidFill>
                <a:latin typeface="Raleway ExtraBold" panose="020B0503030101060003" pitchFamily="34" charset="77"/>
              </a:defRPr>
            </a:lvl1pPr>
          </a:lstStyle>
          <a:p>
            <a:r>
              <a:rPr lang="fr-FR" dirty="0"/>
              <a:t>Modifiez le style du titre</a:t>
            </a:r>
          </a:p>
        </p:txBody>
      </p:sp>
      <p:sp>
        <p:nvSpPr>
          <p:cNvPr id="4" name="Espace réservé pour une image  3">
            <a:extLst>
              <a:ext uri="{FF2B5EF4-FFF2-40B4-BE49-F238E27FC236}">
                <a16:creationId xmlns:a16="http://schemas.microsoft.com/office/drawing/2014/main" id="{9DC2FF4C-0529-104E-83FF-AB747C7EA580}"/>
              </a:ext>
            </a:extLst>
          </p:cNvPr>
          <p:cNvSpPr>
            <a:spLocks noGrp="1"/>
          </p:cNvSpPr>
          <p:nvPr>
            <p:ph type="pic" sz="quarter" idx="12"/>
          </p:nvPr>
        </p:nvSpPr>
        <p:spPr>
          <a:xfrm>
            <a:off x="493713" y="536575"/>
            <a:ext cx="2879725" cy="6321425"/>
          </a:xfrm>
          <a:prstGeom prst="rect">
            <a:avLst/>
          </a:prstGeom>
        </p:spPr>
        <p:txBody>
          <a:bodyPr/>
          <a:lstStyle/>
          <a:p>
            <a:endParaRPr lang="fr-FR" dirty="0"/>
          </a:p>
        </p:txBody>
      </p:sp>
    </p:spTree>
    <p:extLst>
      <p:ext uri="{BB962C8B-B14F-4D97-AF65-F5344CB8AC3E}">
        <p14:creationId xmlns:p14="http://schemas.microsoft.com/office/powerpoint/2010/main" val="394584881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8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970B4E11-3DF8-E045-BEBB-02F7F9247A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0"/>
            <a:ext cx="6096000" cy="6857999"/>
          </a:xfrm>
          <a:prstGeom prst="rect">
            <a:avLst/>
          </a:prstGeom>
        </p:spPr>
      </p:pic>
      <p:grpSp>
        <p:nvGrpSpPr>
          <p:cNvPr id="5" name="Groupe 4">
            <a:extLst>
              <a:ext uri="{FF2B5EF4-FFF2-40B4-BE49-F238E27FC236}">
                <a16:creationId xmlns:a16="http://schemas.microsoft.com/office/drawing/2014/main" id="{2DC1CE4D-65FB-ED4B-A5ED-31B877A386CF}"/>
              </a:ext>
            </a:extLst>
          </p:cNvPr>
          <p:cNvGrpSpPr/>
          <p:nvPr userDrawn="1"/>
        </p:nvGrpSpPr>
        <p:grpSpPr>
          <a:xfrm>
            <a:off x="6601279" y="2444958"/>
            <a:ext cx="931705" cy="0"/>
            <a:chOff x="4503420" y="3238999"/>
            <a:chExt cx="931705" cy="0"/>
          </a:xfrm>
        </p:grpSpPr>
        <p:cxnSp>
          <p:nvCxnSpPr>
            <p:cNvPr id="6" name="Connecteur droit 5">
              <a:extLst>
                <a:ext uri="{FF2B5EF4-FFF2-40B4-BE49-F238E27FC236}">
                  <a16:creationId xmlns:a16="http://schemas.microsoft.com/office/drawing/2014/main" id="{DB65EC6C-F6FE-794E-8E53-6B3BAD8ADDC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194DBC40-9388-CD43-A3E8-35B6500C78D0}"/>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8" name="Image 7">
            <a:extLst>
              <a:ext uri="{FF2B5EF4-FFF2-40B4-BE49-F238E27FC236}">
                <a16:creationId xmlns:a16="http://schemas.microsoft.com/office/drawing/2014/main" id="{55278383-1951-7240-96BF-97D99DE6DFDA}"/>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214619" y="6104077"/>
            <a:ext cx="3318365" cy="3688596"/>
          </a:xfrm>
          <a:prstGeom prst="rect">
            <a:avLst/>
          </a:prstGeom>
        </p:spPr>
      </p:pic>
      <p:sp>
        <p:nvSpPr>
          <p:cNvPr id="14" name="Espace réservé du texte 13">
            <a:extLst>
              <a:ext uri="{FF2B5EF4-FFF2-40B4-BE49-F238E27FC236}">
                <a16:creationId xmlns:a16="http://schemas.microsoft.com/office/drawing/2014/main" id="{916815A1-4E35-BD4A-900F-E27CEF36C4E3}"/>
              </a:ext>
            </a:extLst>
          </p:cNvPr>
          <p:cNvSpPr>
            <a:spLocks noGrp="1"/>
          </p:cNvSpPr>
          <p:nvPr>
            <p:ph type="body" sz="quarter" idx="10"/>
          </p:nvPr>
        </p:nvSpPr>
        <p:spPr>
          <a:xfrm>
            <a:off x="6481763" y="2743200"/>
            <a:ext cx="4989512" cy="3360738"/>
          </a:xfrm>
          <a:prstGeom prst="rect">
            <a:avLst/>
          </a:prstGeom>
        </p:spPr>
        <p:txBody>
          <a:bodyPr/>
          <a:lstStyle>
            <a:lvl1pPr>
              <a:defRPr sz="1600" b="0" i="0">
                <a:latin typeface="Lato Light" panose="020F0302020204030203" pitchFamily="34" charset="77"/>
              </a:defRPr>
            </a:lvl1pPr>
            <a:lvl2pPr>
              <a:defRPr sz="1600" b="0" i="0">
                <a:latin typeface="Lato Light" panose="020F0302020204030203" pitchFamily="34" charset="77"/>
              </a:defRPr>
            </a:lvl2pPr>
            <a:lvl3pPr>
              <a:defRPr sz="1400" b="0" i="0">
                <a:latin typeface="Lato Light" panose="020F0302020204030203" pitchFamily="34" charset="77"/>
              </a:defRPr>
            </a:lvl3pPr>
            <a:lvl4pPr>
              <a:defRPr sz="1200" b="0" i="0">
                <a:latin typeface="Lato Light" panose="020F0302020204030203" pitchFamily="34" charset="77"/>
              </a:defRPr>
            </a:lvl4pPr>
            <a:lvl5pPr>
              <a:defRPr sz="12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pour une image  3">
            <a:extLst>
              <a:ext uri="{FF2B5EF4-FFF2-40B4-BE49-F238E27FC236}">
                <a16:creationId xmlns:a16="http://schemas.microsoft.com/office/drawing/2014/main" id="{6A257F31-DF21-6348-A6D7-9DED38C58CFE}"/>
              </a:ext>
            </a:extLst>
          </p:cNvPr>
          <p:cNvSpPr>
            <a:spLocks noGrp="1"/>
          </p:cNvSpPr>
          <p:nvPr>
            <p:ph type="pic" sz="quarter" idx="11"/>
          </p:nvPr>
        </p:nvSpPr>
        <p:spPr>
          <a:xfrm>
            <a:off x="514350" y="777875"/>
            <a:ext cx="5045075" cy="5326063"/>
          </a:xfrm>
          <a:prstGeom prst="rect">
            <a:avLst/>
          </a:prstGeom>
        </p:spPr>
        <p:txBody>
          <a:bodyPr/>
          <a:lstStyle/>
          <a:p>
            <a:endParaRPr lang="fr-FR" dirty="0"/>
          </a:p>
        </p:txBody>
      </p:sp>
      <p:sp>
        <p:nvSpPr>
          <p:cNvPr id="13" name="Espace réservé pour une image  12">
            <a:extLst>
              <a:ext uri="{FF2B5EF4-FFF2-40B4-BE49-F238E27FC236}">
                <a16:creationId xmlns:a16="http://schemas.microsoft.com/office/drawing/2014/main" id="{92DA259A-0E73-E841-8084-1C92E1D1195E}"/>
              </a:ext>
            </a:extLst>
          </p:cNvPr>
          <p:cNvSpPr>
            <a:spLocks noGrp="1"/>
          </p:cNvSpPr>
          <p:nvPr>
            <p:ph type="pic" sz="quarter" idx="12"/>
          </p:nvPr>
        </p:nvSpPr>
        <p:spPr>
          <a:xfrm>
            <a:off x="6481763" y="557213"/>
            <a:ext cx="869950" cy="819150"/>
          </a:xfrm>
          <a:prstGeom prst="rect">
            <a:avLst/>
          </a:prstGeom>
        </p:spPr>
        <p:txBody>
          <a:bodyPr/>
          <a:lstStyle/>
          <a:p>
            <a:endParaRPr lang="fr-FR" dirty="0"/>
          </a:p>
        </p:txBody>
      </p:sp>
      <p:sp>
        <p:nvSpPr>
          <p:cNvPr id="16" name="Espace réservé du texte 15">
            <a:extLst>
              <a:ext uri="{FF2B5EF4-FFF2-40B4-BE49-F238E27FC236}">
                <a16:creationId xmlns:a16="http://schemas.microsoft.com/office/drawing/2014/main" id="{50C72C47-E89C-A44E-ACA7-4B84310C04EF}"/>
              </a:ext>
            </a:extLst>
          </p:cNvPr>
          <p:cNvSpPr>
            <a:spLocks noGrp="1"/>
          </p:cNvSpPr>
          <p:nvPr>
            <p:ph type="body" sz="quarter" idx="13" hasCustomPrompt="1"/>
          </p:nvPr>
        </p:nvSpPr>
        <p:spPr>
          <a:xfrm>
            <a:off x="6481763" y="1376363"/>
            <a:ext cx="4449762" cy="1068387"/>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Tree>
    <p:extLst>
      <p:ext uri="{BB962C8B-B14F-4D97-AF65-F5344CB8AC3E}">
        <p14:creationId xmlns:p14="http://schemas.microsoft.com/office/powerpoint/2010/main" val="38585451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3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6AC555AB-1B1E-7E4F-9074-ED71AE8E62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6096000" cy="6857999"/>
          </a:xfrm>
          <a:prstGeom prst="rect">
            <a:avLst/>
          </a:prstGeom>
        </p:spPr>
      </p:pic>
      <p:grpSp>
        <p:nvGrpSpPr>
          <p:cNvPr id="5" name="Groupe 4">
            <a:extLst>
              <a:ext uri="{FF2B5EF4-FFF2-40B4-BE49-F238E27FC236}">
                <a16:creationId xmlns:a16="http://schemas.microsoft.com/office/drawing/2014/main" id="{7EE0BECE-6422-A54A-952A-077707ABC31B}"/>
              </a:ext>
            </a:extLst>
          </p:cNvPr>
          <p:cNvGrpSpPr/>
          <p:nvPr userDrawn="1"/>
        </p:nvGrpSpPr>
        <p:grpSpPr>
          <a:xfrm>
            <a:off x="6832959" y="2505156"/>
            <a:ext cx="931705" cy="0"/>
            <a:chOff x="4503420" y="3238999"/>
            <a:chExt cx="931705" cy="0"/>
          </a:xfrm>
        </p:grpSpPr>
        <p:cxnSp>
          <p:nvCxnSpPr>
            <p:cNvPr id="6" name="Connecteur droit 5">
              <a:extLst>
                <a:ext uri="{FF2B5EF4-FFF2-40B4-BE49-F238E27FC236}">
                  <a16:creationId xmlns:a16="http://schemas.microsoft.com/office/drawing/2014/main" id="{59D0BDAB-D0DF-DA40-8C31-2E96035F54F5}"/>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ECC90F41-4846-9642-A511-AE92B6BCFC3F}"/>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3" name="Espace réservé du contenu 13">
            <a:extLst>
              <a:ext uri="{FF2B5EF4-FFF2-40B4-BE49-F238E27FC236}">
                <a16:creationId xmlns:a16="http://schemas.microsoft.com/office/drawing/2014/main" id="{5407DD3A-2FD9-9C49-A9B2-13B2BC82B3B9}"/>
              </a:ext>
            </a:extLst>
          </p:cNvPr>
          <p:cNvSpPr>
            <a:spLocks noGrp="1"/>
          </p:cNvSpPr>
          <p:nvPr>
            <p:ph sz="quarter" idx="10"/>
          </p:nvPr>
        </p:nvSpPr>
        <p:spPr>
          <a:xfrm>
            <a:off x="6765247" y="2679691"/>
            <a:ext cx="4940224" cy="2767013"/>
          </a:xfrm>
          <a:prstGeom prst="rect">
            <a:avLst/>
          </a:prstGeom>
        </p:spPr>
        <p:txBody>
          <a:bodyPr/>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pour une image  3">
            <a:extLst>
              <a:ext uri="{FF2B5EF4-FFF2-40B4-BE49-F238E27FC236}">
                <a16:creationId xmlns:a16="http://schemas.microsoft.com/office/drawing/2014/main" id="{5351D77F-29F2-204F-8562-3AFD7D134AB1}"/>
              </a:ext>
            </a:extLst>
          </p:cNvPr>
          <p:cNvSpPr>
            <a:spLocks noGrp="1"/>
          </p:cNvSpPr>
          <p:nvPr>
            <p:ph type="pic" sz="quarter" idx="11"/>
          </p:nvPr>
        </p:nvSpPr>
        <p:spPr>
          <a:xfrm>
            <a:off x="788988" y="1114425"/>
            <a:ext cx="4308475" cy="4497388"/>
          </a:xfrm>
          <a:prstGeom prst="rect">
            <a:avLst/>
          </a:prstGeom>
        </p:spPr>
        <p:txBody>
          <a:bodyPr/>
          <a:lstStyle/>
          <a:p>
            <a:endParaRPr lang="fr-FR" dirty="0"/>
          </a:p>
        </p:txBody>
      </p:sp>
      <p:sp>
        <p:nvSpPr>
          <p:cNvPr id="16" name="Espace réservé du texte 15">
            <a:extLst>
              <a:ext uri="{FF2B5EF4-FFF2-40B4-BE49-F238E27FC236}">
                <a16:creationId xmlns:a16="http://schemas.microsoft.com/office/drawing/2014/main" id="{A923591A-9BF2-4D47-948E-EDB002EB2FDF}"/>
              </a:ext>
            </a:extLst>
          </p:cNvPr>
          <p:cNvSpPr>
            <a:spLocks noGrp="1"/>
          </p:cNvSpPr>
          <p:nvPr>
            <p:ph type="body" sz="quarter" idx="12" hasCustomPrompt="1"/>
          </p:nvPr>
        </p:nvSpPr>
        <p:spPr>
          <a:xfrm>
            <a:off x="6765247" y="1522859"/>
            <a:ext cx="4772025" cy="817643"/>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
        <p:nvSpPr>
          <p:cNvPr id="20" name="Espace réservé pour une image  19">
            <a:extLst>
              <a:ext uri="{FF2B5EF4-FFF2-40B4-BE49-F238E27FC236}">
                <a16:creationId xmlns:a16="http://schemas.microsoft.com/office/drawing/2014/main" id="{6823AE37-1684-DF48-B4F1-5BC80A1CF40D}"/>
              </a:ext>
            </a:extLst>
          </p:cNvPr>
          <p:cNvSpPr>
            <a:spLocks noGrp="1"/>
          </p:cNvSpPr>
          <p:nvPr>
            <p:ph type="pic" sz="quarter" idx="13"/>
          </p:nvPr>
        </p:nvSpPr>
        <p:spPr>
          <a:xfrm>
            <a:off x="6765925" y="493713"/>
            <a:ext cx="908050" cy="904875"/>
          </a:xfrm>
          <a:prstGeom prst="rect">
            <a:avLst/>
          </a:prstGeom>
        </p:spPr>
        <p:txBody>
          <a:bodyPr/>
          <a:lstStyle/>
          <a:p>
            <a:endParaRPr lang="fr-FR" dirty="0"/>
          </a:p>
        </p:txBody>
      </p:sp>
      <p:sp>
        <p:nvSpPr>
          <p:cNvPr id="21" name="Espace réservé pour une image  19">
            <a:extLst>
              <a:ext uri="{FF2B5EF4-FFF2-40B4-BE49-F238E27FC236}">
                <a16:creationId xmlns:a16="http://schemas.microsoft.com/office/drawing/2014/main" id="{FFFCB8B8-4825-7C43-973E-3A924496022D}"/>
              </a:ext>
            </a:extLst>
          </p:cNvPr>
          <p:cNvSpPr>
            <a:spLocks noGrp="1"/>
          </p:cNvSpPr>
          <p:nvPr>
            <p:ph type="pic" sz="quarter" idx="14"/>
          </p:nvPr>
        </p:nvSpPr>
        <p:spPr>
          <a:xfrm>
            <a:off x="7859001" y="493713"/>
            <a:ext cx="908050" cy="904875"/>
          </a:xfrm>
          <a:prstGeom prst="rect">
            <a:avLst/>
          </a:prstGeom>
        </p:spPr>
        <p:txBody>
          <a:bodyPr/>
          <a:lstStyle/>
          <a:p>
            <a:endParaRPr lang="fr-FR" dirty="0"/>
          </a:p>
        </p:txBody>
      </p:sp>
    </p:spTree>
    <p:extLst>
      <p:ext uri="{BB962C8B-B14F-4D97-AF65-F5344CB8AC3E}">
        <p14:creationId xmlns:p14="http://schemas.microsoft.com/office/powerpoint/2010/main" val="2399107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re et contenu">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4B3936FF-3B2C-4D48-AB67-C9D1593C789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0426" y="269419"/>
            <a:ext cx="11511148" cy="6216734"/>
          </a:xfrm>
          <a:prstGeom prst="rect">
            <a:avLst/>
          </a:prstGeom>
        </p:spPr>
      </p:pic>
      <p:sp>
        <p:nvSpPr>
          <p:cNvPr id="12" name="Rectangle 11">
            <a:extLst>
              <a:ext uri="{FF2B5EF4-FFF2-40B4-BE49-F238E27FC236}">
                <a16:creationId xmlns:a16="http://schemas.microsoft.com/office/drawing/2014/main" id="{5B7D81C2-9ED4-784A-9FF8-4A42458F3023}"/>
              </a:ext>
            </a:extLst>
          </p:cNvPr>
          <p:cNvSpPr/>
          <p:nvPr userDrawn="1"/>
        </p:nvSpPr>
        <p:spPr>
          <a:xfrm>
            <a:off x="0" y="0"/>
            <a:ext cx="978945" cy="978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3" name="Image 12">
            <a:extLst>
              <a:ext uri="{FF2B5EF4-FFF2-40B4-BE49-F238E27FC236}">
                <a16:creationId xmlns:a16="http://schemas.microsoft.com/office/drawing/2014/main" id="{D766168B-EA2B-2546-9888-7598C37DDA35}"/>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35325" y="269419"/>
            <a:ext cx="552897" cy="440106"/>
          </a:xfrm>
          <a:prstGeom prst="rect">
            <a:avLst/>
          </a:prstGeom>
        </p:spPr>
      </p:pic>
      <p:sp>
        <p:nvSpPr>
          <p:cNvPr id="2" name="Titre 1">
            <a:extLst>
              <a:ext uri="{FF2B5EF4-FFF2-40B4-BE49-F238E27FC236}">
                <a16:creationId xmlns:a16="http://schemas.microsoft.com/office/drawing/2014/main" id="{4DB7D2C2-36F1-0D4D-AB7D-5AE6AFCA018F}"/>
              </a:ext>
            </a:extLst>
          </p:cNvPr>
          <p:cNvSpPr>
            <a:spLocks noGrp="1"/>
          </p:cNvSpPr>
          <p:nvPr>
            <p:ph type="title"/>
          </p:nvPr>
        </p:nvSpPr>
        <p:spPr>
          <a:xfrm>
            <a:off x="1669895" y="2787805"/>
            <a:ext cx="8852210" cy="2106863"/>
          </a:xfrm>
          <a:prstGeom prst="rect">
            <a:avLst/>
          </a:prstGeom>
        </p:spPr>
        <p:txBody>
          <a:bodyPr anchor="ctr"/>
          <a:lstStyle>
            <a:lvl1pPr algn="ctr">
              <a:defRPr sz="7500" b="1" i="0">
                <a:solidFill>
                  <a:schemeClr val="bg1"/>
                </a:solidFill>
                <a:latin typeface="Raleway ExtraBold" panose="020B0503030101060003" pitchFamily="34" charset="77"/>
              </a:defRPr>
            </a:lvl1pPr>
          </a:lstStyle>
          <a:p>
            <a:r>
              <a:rPr lang="fr-FR" dirty="0"/>
              <a:t>Modifiez le style du titre</a:t>
            </a:r>
          </a:p>
        </p:txBody>
      </p:sp>
    </p:spTree>
    <p:extLst>
      <p:ext uri="{BB962C8B-B14F-4D97-AF65-F5344CB8AC3E}">
        <p14:creationId xmlns:p14="http://schemas.microsoft.com/office/powerpoint/2010/main" val="12584441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4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D98E3B72-5773-7B48-A81E-918759303D0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6096000" y="0"/>
            <a:ext cx="6096000" cy="6857999"/>
          </a:xfrm>
          <a:prstGeom prst="rect">
            <a:avLst/>
          </a:prstGeom>
        </p:spPr>
      </p:pic>
      <p:pic>
        <p:nvPicPr>
          <p:cNvPr id="9" name="Image 8">
            <a:extLst>
              <a:ext uri="{FF2B5EF4-FFF2-40B4-BE49-F238E27FC236}">
                <a16:creationId xmlns:a16="http://schemas.microsoft.com/office/drawing/2014/main" id="{8D8133C0-4A73-4742-856C-C693E7E68CEF}"/>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771170" y="4972379"/>
            <a:ext cx="3318365" cy="3688596"/>
          </a:xfrm>
          <a:prstGeom prst="rect">
            <a:avLst/>
          </a:prstGeom>
        </p:spPr>
      </p:pic>
      <p:sp>
        <p:nvSpPr>
          <p:cNvPr id="14" name="Espace réservé du contenu 13">
            <a:extLst>
              <a:ext uri="{FF2B5EF4-FFF2-40B4-BE49-F238E27FC236}">
                <a16:creationId xmlns:a16="http://schemas.microsoft.com/office/drawing/2014/main" id="{BEF957E3-D95E-6043-9239-4AA7FC2369B4}"/>
              </a:ext>
            </a:extLst>
          </p:cNvPr>
          <p:cNvSpPr>
            <a:spLocks noGrp="1"/>
          </p:cNvSpPr>
          <p:nvPr>
            <p:ph sz="quarter" idx="10"/>
          </p:nvPr>
        </p:nvSpPr>
        <p:spPr>
          <a:xfrm>
            <a:off x="593526" y="2184346"/>
            <a:ext cx="4940224" cy="2767013"/>
          </a:xfrm>
          <a:prstGeom prst="rect">
            <a:avLst/>
          </a:prstGeom>
        </p:spPr>
        <p:txBody>
          <a:bodyPr/>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u texte 3">
            <a:extLst>
              <a:ext uri="{FF2B5EF4-FFF2-40B4-BE49-F238E27FC236}">
                <a16:creationId xmlns:a16="http://schemas.microsoft.com/office/drawing/2014/main" id="{A27B8AE5-8B8C-0A4D-B50F-69A7826E36DB}"/>
              </a:ext>
            </a:extLst>
          </p:cNvPr>
          <p:cNvSpPr>
            <a:spLocks noGrp="1"/>
          </p:cNvSpPr>
          <p:nvPr>
            <p:ph type="body" sz="quarter" idx="11" hasCustomPrompt="1"/>
          </p:nvPr>
        </p:nvSpPr>
        <p:spPr>
          <a:xfrm>
            <a:off x="800121" y="712731"/>
            <a:ext cx="4235450" cy="981075"/>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
        <p:nvSpPr>
          <p:cNvPr id="13" name="Espace réservé pour une image  12">
            <a:extLst>
              <a:ext uri="{FF2B5EF4-FFF2-40B4-BE49-F238E27FC236}">
                <a16:creationId xmlns:a16="http://schemas.microsoft.com/office/drawing/2014/main" id="{003AE5F1-BAD0-B74D-AA42-C40DBE87DB90}"/>
              </a:ext>
            </a:extLst>
          </p:cNvPr>
          <p:cNvSpPr>
            <a:spLocks noGrp="1"/>
          </p:cNvSpPr>
          <p:nvPr>
            <p:ph type="pic" sz="quarter" idx="12"/>
          </p:nvPr>
        </p:nvSpPr>
        <p:spPr>
          <a:xfrm>
            <a:off x="604178" y="209752"/>
            <a:ext cx="774700" cy="777875"/>
          </a:xfrm>
          <a:prstGeom prst="rect">
            <a:avLst/>
          </a:prstGeom>
        </p:spPr>
        <p:txBody>
          <a:bodyPr/>
          <a:lstStyle/>
          <a:p>
            <a:endParaRPr lang="fr-FR" dirty="0"/>
          </a:p>
        </p:txBody>
      </p:sp>
      <p:sp>
        <p:nvSpPr>
          <p:cNvPr id="16" name="Espace réservé pour une image  15">
            <a:extLst>
              <a:ext uri="{FF2B5EF4-FFF2-40B4-BE49-F238E27FC236}">
                <a16:creationId xmlns:a16="http://schemas.microsoft.com/office/drawing/2014/main" id="{D3D6481B-9FAB-AF41-99BD-09BE18C9B2DF}"/>
              </a:ext>
            </a:extLst>
          </p:cNvPr>
          <p:cNvSpPr>
            <a:spLocks noGrp="1"/>
          </p:cNvSpPr>
          <p:nvPr>
            <p:ph type="pic" sz="quarter" idx="13"/>
          </p:nvPr>
        </p:nvSpPr>
        <p:spPr>
          <a:xfrm>
            <a:off x="7126288" y="987425"/>
            <a:ext cx="4497387" cy="4887913"/>
          </a:xfrm>
          <a:prstGeom prst="rect">
            <a:avLst/>
          </a:prstGeom>
        </p:spPr>
        <p:txBody>
          <a:bodyPr/>
          <a:lstStyle/>
          <a:p>
            <a:endParaRPr lang="fr-FR" dirty="0"/>
          </a:p>
        </p:txBody>
      </p:sp>
    </p:spTree>
    <p:extLst>
      <p:ext uri="{BB962C8B-B14F-4D97-AF65-F5344CB8AC3E}">
        <p14:creationId xmlns:p14="http://schemas.microsoft.com/office/powerpoint/2010/main" val="266632415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8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38A92358-BA26-AB41-AA88-9E3CDF4192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8642181" y="0"/>
            <a:ext cx="3549818" cy="6857999"/>
          </a:xfrm>
          <a:prstGeom prst="rect">
            <a:avLst/>
          </a:prstGeom>
        </p:spPr>
      </p:pic>
      <p:pic>
        <p:nvPicPr>
          <p:cNvPr id="5" name="Image 4">
            <a:extLst>
              <a:ext uri="{FF2B5EF4-FFF2-40B4-BE49-F238E27FC236}">
                <a16:creationId xmlns:a16="http://schemas.microsoft.com/office/drawing/2014/main" id="{E9E3CFA6-FEBF-604F-B9AA-508791389A06}"/>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6472701" y="-2653117"/>
            <a:ext cx="3318365" cy="3688596"/>
          </a:xfrm>
          <a:prstGeom prst="rect">
            <a:avLst/>
          </a:prstGeom>
        </p:spPr>
      </p:pic>
      <p:grpSp>
        <p:nvGrpSpPr>
          <p:cNvPr id="6" name="Groupe 5">
            <a:extLst>
              <a:ext uri="{FF2B5EF4-FFF2-40B4-BE49-F238E27FC236}">
                <a16:creationId xmlns:a16="http://schemas.microsoft.com/office/drawing/2014/main" id="{EE184FD1-EC0B-AA40-9DCA-1BF944C00CF4}"/>
              </a:ext>
            </a:extLst>
          </p:cNvPr>
          <p:cNvGrpSpPr/>
          <p:nvPr userDrawn="1"/>
        </p:nvGrpSpPr>
        <p:grpSpPr>
          <a:xfrm>
            <a:off x="818537" y="2487429"/>
            <a:ext cx="931705" cy="0"/>
            <a:chOff x="4503420" y="3238999"/>
            <a:chExt cx="931705" cy="0"/>
          </a:xfrm>
        </p:grpSpPr>
        <p:cxnSp>
          <p:nvCxnSpPr>
            <p:cNvPr id="7" name="Connecteur droit 6">
              <a:extLst>
                <a:ext uri="{FF2B5EF4-FFF2-40B4-BE49-F238E27FC236}">
                  <a16:creationId xmlns:a16="http://schemas.microsoft.com/office/drawing/2014/main" id="{D1208CC8-2D9C-D34A-8B88-E7736F5422E3}"/>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17D4A263-F33E-5C4D-8B73-B082BE6EF3CD}"/>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1" name="Espace réservé du contenu 13">
            <a:extLst>
              <a:ext uri="{FF2B5EF4-FFF2-40B4-BE49-F238E27FC236}">
                <a16:creationId xmlns:a16="http://schemas.microsoft.com/office/drawing/2014/main" id="{B309FE2B-5002-9E4E-9076-8DC76E2C95AB}"/>
              </a:ext>
            </a:extLst>
          </p:cNvPr>
          <p:cNvSpPr>
            <a:spLocks noGrp="1"/>
          </p:cNvSpPr>
          <p:nvPr>
            <p:ph sz="quarter" idx="10"/>
          </p:nvPr>
        </p:nvSpPr>
        <p:spPr>
          <a:xfrm>
            <a:off x="832777" y="2798963"/>
            <a:ext cx="7129193" cy="3688596"/>
          </a:xfrm>
          <a:prstGeom prst="rect">
            <a:avLst/>
          </a:prstGeom>
        </p:spPr>
        <p:txBody>
          <a:bodyPr numCol="2"/>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9">
            <a:extLst>
              <a:ext uri="{FF2B5EF4-FFF2-40B4-BE49-F238E27FC236}">
                <a16:creationId xmlns:a16="http://schemas.microsoft.com/office/drawing/2014/main" id="{B0E28626-01D1-AB42-82F6-F949BDE0E33A}"/>
              </a:ext>
            </a:extLst>
          </p:cNvPr>
          <p:cNvSpPr>
            <a:spLocks noGrp="1"/>
          </p:cNvSpPr>
          <p:nvPr>
            <p:ph type="pic" sz="quarter" idx="11"/>
          </p:nvPr>
        </p:nvSpPr>
        <p:spPr>
          <a:xfrm>
            <a:off x="818380" y="396927"/>
            <a:ext cx="931862" cy="922337"/>
          </a:xfrm>
          <a:prstGeom prst="rect">
            <a:avLst/>
          </a:prstGeom>
        </p:spPr>
        <p:txBody>
          <a:bodyPr/>
          <a:lstStyle/>
          <a:p>
            <a:endParaRPr lang="fr-FR" dirty="0"/>
          </a:p>
        </p:txBody>
      </p:sp>
      <p:sp>
        <p:nvSpPr>
          <p:cNvPr id="14" name="Espace réservé du texte 13">
            <a:extLst>
              <a:ext uri="{FF2B5EF4-FFF2-40B4-BE49-F238E27FC236}">
                <a16:creationId xmlns:a16="http://schemas.microsoft.com/office/drawing/2014/main" id="{EE9A9CFC-8A59-B94F-A19B-C4889C33A070}"/>
              </a:ext>
            </a:extLst>
          </p:cNvPr>
          <p:cNvSpPr>
            <a:spLocks noGrp="1"/>
          </p:cNvSpPr>
          <p:nvPr>
            <p:ph type="body" sz="quarter" idx="12" hasCustomPrompt="1"/>
          </p:nvPr>
        </p:nvSpPr>
        <p:spPr>
          <a:xfrm>
            <a:off x="636588" y="1483191"/>
            <a:ext cx="5616575" cy="1135063"/>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
        <p:nvSpPr>
          <p:cNvPr id="16" name="Espace réservé pour une image  15">
            <a:extLst>
              <a:ext uri="{FF2B5EF4-FFF2-40B4-BE49-F238E27FC236}">
                <a16:creationId xmlns:a16="http://schemas.microsoft.com/office/drawing/2014/main" id="{D2AC9313-816E-784A-A2EC-5551C3356965}"/>
              </a:ext>
            </a:extLst>
          </p:cNvPr>
          <p:cNvSpPr>
            <a:spLocks noGrp="1"/>
          </p:cNvSpPr>
          <p:nvPr>
            <p:ph type="pic" sz="quarter" idx="13"/>
          </p:nvPr>
        </p:nvSpPr>
        <p:spPr>
          <a:xfrm>
            <a:off x="7961313" y="641350"/>
            <a:ext cx="4598549" cy="5846763"/>
          </a:xfrm>
          <a:prstGeom prst="rect">
            <a:avLst/>
          </a:prstGeom>
        </p:spPr>
        <p:txBody>
          <a:bodyPr/>
          <a:lstStyle/>
          <a:p>
            <a:endParaRPr lang="fr-FR" dirty="0"/>
          </a:p>
        </p:txBody>
      </p:sp>
    </p:spTree>
    <p:extLst>
      <p:ext uri="{BB962C8B-B14F-4D97-AF65-F5344CB8AC3E}">
        <p14:creationId xmlns:p14="http://schemas.microsoft.com/office/powerpoint/2010/main" val="2385619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9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828D22FB-D8DB-3D44-BFED-989FE1184D9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1"/>
            <a:ext cx="3549818" cy="6857999"/>
          </a:xfrm>
          <a:prstGeom prst="rect">
            <a:avLst/>
          </a:prstGeom>
        </p:spPr>
      </p:pic>
      <p:grpSp>
        <p:nvGrpSpPr>
          <p:cNvPr id="4" name="Groupe 3">
            <a:extLst>
              <a:ext uri="{FF2B5EF4-FFF2-40B4-BE49-F238E27FC236}">
                <a16:creationId xmlns:a16="http://schemas.microsoft.com/office/drawing/2014/main" id="{EDA68A42-4A29-1948-ACF2-E31642DB7F53}"/>
              </a:ext>
            </a:extLst>
          </p:cNvPr>
          <p:cNvGrpSpPr/>
          <p:nvPr userDrawn="1"/>
        </p:nvGrpSpPr>
        <p:grpSpPr>
          <a:xfrm>
            <a:off x="4199765" y="2348791"/>
            <a:ext cx="931705" cy="0"/>
            <a:chOff x="4503420" y="3238999"/>
            <a:chExt cx="931705" cy="0"/>
          </a:xfrm>
        </p:grpSpPr>
        <p:cxnSp>
          <p:nvCxnSpPr>
            <p:cNvPr id="5" name="Connecteur droit 4">
              <a:extLst>
                <a:ext uri="{FF2B5EF4-FFF2-40B4-BE49-F238E27FC236}">
                  <a16:creationId xmlns:a16="http://schemas.microsoft.com/office/drawing/2014/main" id="{9193248D-399E-D544-9673-F4919976D0ED}"/>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8CA96185-9F5B-624F-AE3D-20D909E7DD9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0" name="Espace réservé du contenu 13">
            <a:extLst>
              <a:ext uri="{FF2B5EF4-FFF2-40B4-BE49-F238E27FC236}">
                <a16:creationId xmlns:a16="http://schemas.microsoft.com/office/drawing/2014/main" id="{C8CCA5A7-10E7-ED44-81AC-45AF77D17730}"/>
              </a:ext>
            </a:extLst>
          </p:cNvPr>
          <p:cNvSpPr>
            <a:spLocks noGrp="1"/>
          </p:cNvSpPr>
          <p:nvPr>
            <p:ph sz="quarter" idx="10"/>
          </p:nvPr>
        </p:nvSpPr>
        <p:spPr>
          <a:xfrm>
            <a:off x="4199765" y="2825721"/>
            <a:ext cx="7475562" cy="3688596"/>
          </a:xfrm>
          <a:prstGeom prst="rect">
            <a:avLst/>
          </a:prstGeom>
        </p:spPr>
        <p:txBody>
          <a:bodyPr numCol="2"/>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9" name="Espace réservé pour une image  8">
            <a:extLst>
              <a:ext uri="{FF2B5EF4-FFF2-40B4-BE49-F238E27FC236}">
                <a16:creationId xmlns:a16="http://schemas.microsoft.com/office/drawing/2014/main" id="{4EE66DB7-21B3-F541-ACFA-614627EDA68C}"/>
              </a:ext>
            </a:extLst>
          </p:cNvPr>
          <p:cNvSpPr>
            <a:spLocks noGrp="1"/>
          </p:cNvSpPr>
          <p:nvPr>
            <p:ph type="pic" sz="quarter" idx="11"/>
          </p:nvPr>
        </p:nvSpPr>
        <p:spPr>
          <a:xfrm>
            <a:off x="4199765" y="416649"/>
            <a:ext cx="833438" cy="822325"/>
          </a:xfrm>
          <a:prstGeom prst="rect">
            <a:avLst/>
          </a:prstGeom>
        </p:spPr>
        <p:txBody>
          <a:bodyPr/>
          <a:lstStyle/>
          <a:p>
            <a:endParaRPr lang="fr-FR" dirty="0"/>
          </a:p>
        </p:txBody>
      </p:sp>
      <p:sp>
        <p:nvSpPr>
          <p:cNvPr id="13" name="Espace réservé du texte 12">
            <a:extLst>
              <a:ext uri="{FF2B5EF4-FFF2-40B4-BE49-F238E27FC236}">
                <a16:creationId xmlns:a16="http://schemas.microsoft.com/office/drawing/2014/main" id="{CF7140CB-D2C8-6F4C-ABA2-D1840171AACB}"/>
              </a:ext>
            </a:extLst>
          </p:cNvPr>
          <p:cNvSpPr>
            <a:spLocks noGrp="1"/>
          </p:cNvSpPr>
          <p:nvPr>
            <p:ph type="body" sz="quarter" idx="12" hasCustomPrompt="1"/>
          </p:nvPr>
        </p:nvSpPr>
        <p:spPr>
          <a:xfrm>
            <a:off x="4199765" y="1390658"/>
            <a:ext cx="4157663" cy="1111250"/>
          </a:xfrm>
          <a:prstGeom prst="rect">
            <a:avLst/>
          </a:prstGeom>
        </p:spPr>
        <p:txBody>
          <a:bodyPr/>
          <a:lstStyle>
            <a:lvl1pPr marL="0" indent="0">
              <a:buNone/>
              <a:defRPr sz="6000" b="1" i="0">
                <a:latin typeface="Raleway ExtraBold" panose="020B0003030101060003" pitchFamily="34" charset="0"/>
              </a:defRPr>
            </a:lvl1pPr>
          </a:lstStyle>
          <a:p>
            <a:pPr lvl="0"/>
            <a:r>
              <a:rPr lang="fr-FR" dirty="0"/>
              <a:t>Titre</a:t>
            </a:r>
          </a:p>
        </p:txBody>
      </p:sp>
      <p:sp>
        <p:nvSpPr>
          <p:cNvPr id="17" name="Espace réservé pour une image  16">
            <a:extLst>
              <a:ext uri="{FF2B5EF4-FFF2-40B4-BE49-F238E27FC236}">
                <a16:creationId xmlns:a16="http://schemas.microsoft.com/office/drawing/2014/main" id="{70065FCB-C50C-2C45-897F-392A4D376CC9}"/>
              </a:ext>
            </a:extLst>
          </p:cNvPr>
          <p:cNvSpPr>
            <a:spLocks noGrp="1"/>
          </p:cNvSpPr>
          <p:nvPr>
            <p:ph type="pic" sz="quarter" idx="13"/>
          </p:nvPr>
        </p:nvSpPr>
        <p:spPr>
          <a:xfrm>
            <a:off x="-812800" y="566738"/>
            <a:ext cx="4645025" cy="5948362"/>
          </a:xfrm>
          <a:prstGeom prst="rect">
            <a:avLst/>
          </a:prstGeom>
        </p:spPr>
        <p:txBody>
          <a:bodyPr/>
          <a:lstStyle/>
          <a:p>
            <a:endParaRPr lang="fr-FR" dirty="0"/>
          </a:p>
        </p:txBody>
      </p:sp>
    </p:spTree>
    <p:extLst>
      <p:ext uri="{BB962C8B-B14F-4D97-AF65-F5344CB8AC3E}">
        <p14:creationId xmlns:p14="http://schemas.microsoft.com/office/powerpoint/2010/main" val="225790195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1_Disposition personnalisée">
    <p:bg>
      <p:bgPr>
        <a:solidFill>
          <a:srgbClr val="13162A"/>
        </a:solidFill>
        <a:effectLst/>
      </p:bgPr>
    </p:bg>
    <p:spTree>
      <p:nvGrpSpPr>
        <p:cNvPr id="1" name=""/>
        <p:cNvGrpSpPr/>
        <p:nvPr/>
      </p:nvGrpSpPr>
      <p:grpSpPr>
        <a:xfrm>
          <a:off x="0" y="0"/>
          <a:ext cx="0" cy="0"/>
          <a:chOff x="0" y="0"/>
          <a:chExt cx="0" cy="0"/>
        </a:xfrm>
      </p:grpSpPr>
      <p:sp>
        <p:nvSpPr>
          <p:cNvPr id="3" name="Hexagone 2">
            <a:extLst>
              <a:ext uri="{FF2B5EF4-FFF2-40B4-BE49-F238E27FC236}">
                <a16:creationId xmlns:a16="http://schemas.microsoft.com/office/drawing/2014/main" id="{C1AFC481-95DA-4A4F-9C3B-64AD4575A468}"/>
              </a:ext>
            </a:extLst>
          </p:cNvPr>
          <p:cNvSpPr/>
          <p:nvPr userDrawn="1"/>
        </p:nvSpPr>
        <p:spPr>
          <a:xfrm>
            <a:off x="1202899" y="3164629"/>
            <a:ext cx="1654139" cy="1425982"/>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Hexagone 3">
            <a:extLst>
              <a:ext uri="{FF2B5EF4-FFF2-40B4-BE49-F238E27FC236}">
                <a16:creationId xmlns:a16="http://schemas.microsoft.com/office/drawing/2014/main" id="{CDF4D336-4905-2641-B6E9-C8D9FF6A2CBE}"/>
              </a:ext>
            </a:extLst>
          </p:cNvPr>
          <p:cNvSpPr/>
          <p:nvPr userDrawn="1"/>
        </p:nvSpPr>
        <p:spPr>
          <a:xfrm>
            <a:off x="3919555" y="3146870"/>
            <a:ext cx="1654139" cy="1425982"/>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Hexagone 4">
            <a:extLst>
              <a:ext uri="{FF2B5EF4-FFF2-40B4-BE49-F238E27FC236}">
                <a16:creationId xmlns:a16="http://schemas.microsoft.com/office/drawing/2014/main" id="{29E62904-788D-104C-BB6F-90A9006C4EF0}"/>
              </a:ext>
            </a:extLst>
          </p:cNvPr>
          <p:cNvSpPr/>
          <p:nvPr userDrawn="1"/>
        </p:nvSpPr>
        <p:spPr>
          <a:xfrm>
            <a:off x="6618308" y="3155779"/>
            <a:ext cx="1654139" cy="1425982"/>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Hexagone 6">
            <a:extLst>
              <a:ext uri="{FF2B5EF4-FFF2-40B4-BE49-F238E27FC236}">
                <a16:creationId xmlns:a16="http://schemas.microsoft.com/office/drawing/2014/main" id="{272204BA-31F6-C64C-B594-2DD0263C41CC}"/>
              </a:ext>
            </a:extLst>
          </p:cNvPr>
          <p:cNvSpPr/>
          <p:nvPr userDrawn="1"/>
        </p:nvSpPr>
        <p:spPr>
          <a:xfrm>
            <a:off x="9292931" y="3164629"/>
            <a:ext cx="1654139" cy="1425982"/>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4" name="Image 13">
            <a:extLst>
              <a:ext uri="{FF2B5EF4-FFF2-40B4-BE49-F238E27FC236}">
                <a16:creationId xmlns:a16="http://schemas.microsoft.com/office/drawing/2014/main" id="{6EEFA021-2582-4745-A19D-81D4A2D55125}"/>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659183" y="-1566252"/>
            <a:ext cx="3318365" cy="3688596"/>
          </a:xfrm>
          <a:prstGeom prst="rect">
            <a:avLst/>
          </a:prstGeom>
        </p:spPr>
      </p:pic>
      <p:sp>
        <p:nvSpPr>
          <p:cNvPr id="19" name="Titre 16">
            <a:extLst>
              <a:ext uri="{FF2B5EF4-FFF2-40B4-BE49-F238E27FC236}">
                <a16:creationId xmlns:a16="http://schemas.microsoft.com/office/drawing/2014/main" id="{693CB17E-B27E-AA48-969D-54A0D68C44E3}"/>
              </a:ext>
            </a:extLst>
          </p:cNvPr>
          <p:cNvSpPr>
            <a:spLocks noGrp="1"/>
          </p:cNvSpPr>
          <p:nvPr>
            <p:ph type="title" hasCustomPrompt="1"/>
          </p:nvPr>
        </p:nvSpPr>
        <p:spPr>
          <a:xfrm>
            <a:off x="838200" y="325729"/>
            <a:ext cx="10515600" cy="1325563"/>
          </a:xfrm>
          <a:prstGeom prst="rect">
            <a:avLst/>
          </a:prstGeom>
        </p:spPr>
        <p:txBody>
          <a:bodyPr anchor="b"/>
          <a:lstStyle>
            <a:lvl1pPr algn="ctr">
              <a:defRPr sz="7200" b="0" i="0">
                <a:solidFill>
                  <a:schemeClr val="bg1"/>
                </a:solidFill>
                <a:latin typeface="Raleway ExtraBold" panose="020B0503030101060003" pitchFamily="34" charset="77"/>
              </a:defRPr>
            </a:lvl1pPr>
          </a:lstStyle>
          <a:p>
            <a:r>
              <a:rPr lang="fr-FR" dirty="0"/>
              <a:t>Grand titre</a:t>
            </a:r>
          </a:p>
        </p:txBody>
      </p:sp>
      <p:sp>
        <p:nvSpPr>
          <p:cNvPr id="6" name="Espace réservé pour une image  5">
            <a:extLst>
              <a:ext uri="{FF2B5EF4-FFF2-40B4-BE49-F238E27FC236}">
                <a16:creationId xmlns:a16="http://schemas.microsoft.com/office/drawing/2014/main" id="{2A89BF09-E8F3-4150-B0B5-49733E404373}"/>
              </a:ext>
            </a:extLst>
          </p:cNvPr>
          <p:cNvSpPr>
            <a:spLocks noGrp="1"/>
          </p:cNvSpPr>
          <p:nvPr>
            <p:ph type="pic" sz="quarter" idx="10"/>
          </p:nvPr>
        </p:nvSpPr>
        <p:spPr>
          <a:xfrm>
            <a:off x="1423988" y="3429000"/>
            <a:ext cx="1198562" cy="876300"/>
          </a:xfrm>
          <a:prstGeom prst="rect">
            <a:avLst/>
          </a:prstGeom>
        </p:spPr>
        <p:txBody>
          <a:bodyPr/>
          <a:lstStyle>
            <a:lvl1pPr>
              <a:buNone/>
              <a:defRPr/>
            </a:lvl1pPr>
          </a:lstStyle>
          <a:p>
            <a:endParaRPr lang="fr-FR" dirty="0"/>
          </a:p>
        </p:txBody>
      </p:sp>
      <p:sp>
        <p:nvSpPr>
          <p:cNvPr id="20" name="Espace réservé pour une image  5">
            <a:extLst>
              <a:ext uri="{FF2B5EF4-FFF2-40B4-BE49-F238E27FC236}">
                <a16:creationId xmlns:a16="http://schemas.microsoft.com/office/drawing/2014/main" id="{EC0973CD-47ED-45E3-8FC9-76C8E0AAC859}"/>
              </a:ext>
            </a:extLst>
          </p:cNvPr>
          <p:cNvSpPr>
            <a:spLocks noGrp="1"/>
          </p:cNvSpPr>
          <p:nvPr>
            <p:ph type="pic" sz="quarter" idx="11"/>
          </p:nvPr>
        </p:nvSpPr>
        <p:spPr>
          <a:xfrm>
            <a:off x="4147343" y="3409444"/>
            <a:ext cx="1198562" cy="876300"/>
          </a:xfrm>
          <a:prstGeom prst="rect">
            <a:avLst/>
          </a:prstGeom>
        </p:spPr>
        <p:txBody>
          <a:bodyPr/>
          <a:lstStyle>
            <a:lvl1pPr>
              <a:buNone/>
              <a:defRPr/>
            </a:lvl1pPr>
          </a:lstStyle>
          <a:p>
            <a:endParaRPr lang="fr-FR" dirty="0"/>
          </a:p>
        </p:txBody>
      </p:sp>
      <p:sp>
        <p:nvSpPr>
          <p:cNvPr id="21" name="Espace réservé pour une image  5">
            <a:extLst>
              <a:ext uri="{FF2B5EF4-FFF2-40B4-BE49-F238E27FC236}">
                <a16:creationId xmlns:a16="http://schemas.microsoft.com/office/drawing/2014/main" id="{9E10F154-424D-4B42-BBAE-DED0F6CADB67}"/>
              </a:ext>
            </a:extLst>
          </p:cNvPr>
          <p:cNvSpPr>
            <a:spLocks noGrp="1"/>
          </p:cNvSpPr>
          <p:nvPr>
            <p:ph type="pic" sz="quarter" idx="12"/>
          </p:nvPr>
        </p:nvSpPr>
        <p:spPr>
          <a:xfrm>
            <a:off x="6846096" y="3409444"/>
            <a:ext cx="1198562" cy="876300"/>
          </a:xfrm>
          <a:prstGeom prst="rect">
            <a:avLst/>
          </a:prstGeom>
        </p:spPr>
        <p:txBody>
          <a:bodyPr/>
          <a:lstStyle>
            <a:lvl1pPr>
              <a:buNone/>
              <a:defRPr/>
            </a:lvl1pPr>
          </a:lstStyle>
          <a:p>
            <a:endParaRPr lang="fr-FR" dirty="0"/>
          </a:p>
        </p:txBody>
      </p:sp>
      <p:sp>
        <p:nvSpPr>
          <p:cNvPr id="22" name="Espace réservé pour une image  5">
            <a:extLst>
              <a:ext uri="{FF2B5EF4-FFF2-40B4-BE49-F238E27FC236}">
                <a16:creationId xmlns:a16="http://schemas.microsoft.com/office/drawing/2014/main" id="{27CD897B-3732-4D8C-BD84-212D6DE8099D}"/>
              </a:ext>
            </a:extLst>
          </p:cNvPr>
          <p:cNvSpPr>
            <a:spLocks noGrp="1"/>
          </p:cNvSpPr>
          <p:nvPr>
            <p:ph type="pic" sz="quarter" idx="13"/>
          </p:nvPr>
        </p:nvSpPr>
        <p:spPr>
          <a:xfrm>
            <a:off x="9520719" y="3429000"/>
            <a:ext cx="1198562" cy="876300"/>
          </a:xfrm>
          <a:prstGeom prst="rect">
            <a:avLst/>
          </a:prstGeom>
        </p:spPr>
        <p:txBody>
          <a:bodyPr/>
          <a:lstStyle>
            <a:lvl1pPr>
              <a:buNone/>
              <a:defRPr/>
            </a:lvl1pPr>
          </a:lstStyle>
          <a:p>
            <a:endParaRPr lang="fr-FR" dirty="0"/>
          </a:p>
        </p:txBody>
      </p:sp>
      <p:sp>
        <p:nvSpPr>
          <p:cNvPr id="9" name="Espace réservé du texte 8">
            <a:extLst>
              <a:ext uri="{FF2B5EF4-FFF2-40B4-BE49-F238E27FC236}">
                <a16:creationId xmlns:a16="http://schemas.microsoft.com/office/drawing/2014/main" id="{C4EC83F8-7CA0-4ACC-B00A-91007016BAD3}"/>
              </a:ext>
            </a:extLst>
          </p:cNvPr>
          <p:cNvSpPr>
            <a:spLocks noGrp="1"/>
          </p:cNvSpPr>
          <p:nvPr>
            <p:ph type="body" sz="quarter" idx="14" hasCustomPrompt="1"/>
          </p:nvPr>
        </p:nvSpPr>
        <p:spPr>
          <a:xfrm>
            <a:off x="779607" y="4645504"/>
            <a:ext cx="2500722" cy="1512888"/>
          </a:xfrm>
          <a:prstGeom prst="rect">
            <a:avLst/>
          </a:prstGeom>
        </p:spPr>
        <p:txBody>
          <a:bodyPr anchor="t" anchorCtr="1"/>
          <a:lstStyle>
            <a:lvl1pPr>
              <a:defRPr b="0" i="0">
                <a:solidFill>
                  <a:schemeClr val="bg2"/>
                </a:solidFill>
                <a:latin typeface="Lato Light"/>
              </a:defRPr>
            </a:lvl1pPr>
            <a:lvl2pPr>
              <a:defRPr b="0" i="0">
                <a:solidFill>
                  <a:schemeClr val="bg2"/>
                </a:solidFill>
                <a:latin typeface="Lato Light"/>
              </a:defRPr>
            </a:lvl2pPr>
            <a:lvl3pPr>
              <a:defRPr b="0" i="0">
                <a:solidFill>
                  <a:schemeClr val="bg2"/>
                </a:solidFill>
                <a:latin typeface="Lato Light"/>
              </a:defRPr>
            </a:lvl3pPr>
            <a:lvl4pPr>
              <a:defRPr b="0" i="0">
                <a:solidFill>
                  <a:schemeClr val="bg2"/>
                </a:solidFill>
                <a:latin typeface="Lato Light"/>
              </a:defRPr>
            </a:lvl4pPr>
            <a:lvl5pPr>
              <a:defRPr b="0" i="0">
                <a:solidFill>
                  <a:schemeClr val="bg2"/>
                </a:solidFill>
                <a:latin typeface="Lato Light"/>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24" name="Espace réservé du texte 8">
            <a:extLst>
              <a:ext uri="{FF2B5EF4-FFF2-40B4-BE49-F238E27FC236}">
                <a16:creationId xmlns:a16="http://schemas.microsoft.com/office/drawing/2014/main" id="{98871B94-15DF-4778-8F9C-1AF77EF26842}"/>
              </a:ext>
            </a:extLst>
          </p:cNvPr>
          <p:cNvSpPr>
            <a:spLocks noGrp="1"/>
          </p:cNvSpPr>
          <p:nvPr>
            <p:ph type="body" sz="quarter" idx="15" hasCustomPrompt="1"/>
          </p:nvPr>
        </p:nvSpPr>
        <p:spPr>
          <a:xfrm>
            <a:off x="3496263" y="4645504"/>
            <a:ext cx="2500722" cy="1512888"/>
          </a:xfrm>
          <a:prstGeom prst="rect">
            <a:avLst/>
          </a:prstGeom>
        </p:spPr>
        <p:txBody>
          <a:bodyPr anchor="t" anchorCtr="1"/>
          <a:lstStyle>
            <a:lvl1pPr>
              <a:defRPr b="0" i="0">
                <a:solidFill>
                  <a:schemeClr val="bg2"/>
                </a:solidFill>
                <a:latin typeface="Lato Light"/>
              </a:defRPr>
            </a:lvl1pPr>
            <a:lvl2pPr>
              <a:defRPr b="0" i="0">
                <a:solidFill>
                  <a:schemeClr val="bg2"/>
                </a:solidFill>
                <a:latin typeface="Lato Light"/>
              </a:defRPr>
            </a:lvl2pPr>
            <a:lvl3pPr>
              <a:defRPr b="0" i="0">
                <a:solidFill>
                  <a:schemeClr val="bg2"/>
                </a:solidFill>
                <a:latin typeface="Lato Light"/>
              </a:defRPr>
            </a:lvl3pPr>
            <a:lvl4pPr>
              <a:defRPr b="0" i="0">
                <a:solidFill>
                  <a:schemeClr val="bg2"/>
                </a:solidFill>
                <a:latin typeface="Lato Light"/>
              </a:defRPr>
            </a:lvl4pPr>
            <a:lvl5pPr>
              <a:defRPr b="0" i="0">
                <a:solidFill>
                  <a:schemeClr val="bg2"/>
                </a:solidFill>
                <a:latin typeface="Lato Light"/>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25" name="Espace réservé du texte 8">
            <a:extLst>
              <a:ext uri="{FF2B5EF4-FFF2-40B4-BE49-F238E27FC236}">
                <a16:creationId xmlns:a16="http://schemas.microsoft.com/office/drawing/2014/main" id="{4140C42B-8896-4CD3-A13A-4E022997B6C1}"/>
              </a:ext>
            </a:extLst>
          </p:cNvPr>
          <p:cNvSpPr>
            <a:spLocks noGrp="1"/>
          </p:cNvSpPr>
          <p:nvPr>
            <p:ph type="body" sz="quarter" idx="16" hasCustomPrompt="1"/>
          </p:nvPr>
        </p:nvSpPr>
        <p:spPr>
          <a:xfrm>
            <a:off x="6195016" y="4645504"/>
            <a:ext cx="2500722" cy="1512888"/>
          </a:xfrm>
          <a:prstGeom prst="rect">
            <a:avLst/>
          </a:prstGeom>
        </p:spPr>
        <p:txBody>
          <a:bodyPr anchor="t" anchorCtr="1"/>
          <a:lstStyle>
            <a:lvl1pPr>
              <a:defRPr b="0" i="0">
                <a:solidFill>
                  <a:schemeClr val="bg2"/>
                </a:solidFill>
                <a:latin typeface="Lato Light"/>
              </a:defRPr>
            </a:lvl1pPr>
            <a:lvl2pPr>
              <a:defRPr b="0" i="0">
                <a:solidFill>
                  <a:schemeClr val="bg2"/>
                </a:solidFill>
                <a:latin typeface="Lato Light"/>
              </a:defRPr>
            </a:lvl2pPr>
            <a:lvl3pPr>
              <a:defRPr b="0" i="0">
                <a:solidFill>
                  <a:schemeClr val="bg2"/>
                </a:solidFill>
                <a:latin typeface="Lato Light"/>
              </a:defRPr>
            </a:lvl3pPr>
            <a:lvl4pPr>
              <a:defRPr b="0" i="0">
                <a:solidFill>
                  <a:schemeClr val="bg2"/>
                </a:solidFill>
                <a:latin typeface="Lato Light"/>
              </a:defRPr>
            </a:lvl4pPr>
            <a:lvl5pPr>
              <a:defRPr b="0" i="0">
                <a:solidFill>
                  <a:schemeClr val="bg2"/>
                </a:solidFill>
                <a:latin typeface="Lato Light"/>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26" name="Espace réservé du texte 8">
            <a:extLst>
              <a:ext uri="{FF2B5EF4-FFF2-40B4-BE49-F238E27FC236}">
                <a16:creationId xmlns:a16="http://schemas.microsoft.com/office/drawing/2014/main" id="{6126B85F-C452-40EB-B74E-2D5836643BDB}"/>
              </a:ext>
            </a:extLst>
          </p:cNvPr>
          <p:cNvSpPr>
            <a:spLocks noGrp="1"/>
          </p:cNvSpPr>
          <p:nvPr>
            <p:ph type="body" sz="quarter" idx="17" hasCustomPrompt="1"/>
          </p:nvPr>
        </p:nvSpPr>
        <p:spPr>
          <a:xfrm>
            <a:off x="8869639" y="4645504"/>
            <a:ext cx="2500722" cy="1512888"/>
          </a:xfrm>
          <a:prstGeom prst="rect">
            <a:avLst/>
          </a:prstGeom>
        </p:spPr>
        <p:txBody>
          <a:bodyPr anchor="t" anchorCtr="1"/>
          <a:lstStyle>
            <a:lvl1pPr>
              <a:defRPr b="0" i="0">
                <a:solidFill>
                  <a:schemeClr val="bg2"/>
                </a:solidFill>
                <a:latin typeface="Lato Light"/>
              </a:defRPr>
            </a:lvl1pPr>
            <a:lvl2pPr>
              <a:defRPr b="0" i="0">
                <a:solidFill>
                  <a:schemeClr val="bg2"/>
                </a:solidFill>
                <a:latin typeface="Lato Light"/>
              </a:defRPr>
            </a:lvl2pPr>
            <a:lvl3pPr>
              <a:defRPr b="0" i="0">
                <a:solidFill>
                  <a:schemeClr val="bg2"/>
                </a:solidFill>
                <a:latin typeface="Lato Light"/>
              </a:defRPr>
            </a:lvl3pPr>
            <a:lvl4pPr>
              <a:defRPr b="0" i="0">
                <a:solidFill>
                  <a:schemeClr val="bg2"/>
                </a:solidFill>
                <a:latin typeface="Lato Light"/>
              </a:defRPr>
            </a:lvl4pPr>
            <a:lvl5pPr>
              <a:defRPr b="0" i="0">
                <a:solidFill>
                  <a:schemeClr val="bg2"/>
                </a:solidFill>
                <a:latin typeface="Lato Light"/>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390786450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49AF0831-D954-4848-AE9A-0F3AF11EEEF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80510" y="-89210"/>
            <a:ext cx="4030980" cy="6955824"/>
          </a:xfrm>
          <a:prstGeom prst="rect">
            <a:avLst/>
          </a:prstGeom>
        </p:spPr>
      </p:pic>
      <p:sp>
        <p:nvSpPr>
          <p:cNvPr id="4" name="Titre 1">
            <a:extLst>
              <a:ext uri="{FF2B5EF4-FFF2-40B4-BE49-F238E27FC236}">
                <a16:creationId xmlns:a16="http://schemas.microsoft.com/office/drawing/2014/main" id="{375CE752-C60D-7B41-A54E-DD78ACDD3A93}"/>
              </a:ext>
            </a:extLst>
          </p:cNvPr>
          <p:cNvSpPr>
            <a:spLocks noGrp="1"/>
          </p:cNvSpPr>
          <p:nvPr>
            <p:ph type="ctrTitle" hasCustomPrompt="1"/>
          </p:nvPr>
        </p:nvSpPr>
        <p:spPr>
          <a:xfrm rot="16200000">
            <a:off x="2667000" y="1994532"/>
            <a:ext cx="6858000" cy="2868930"/>
          </a:xfrm>
          <a:prstGeom prst="rect">
            <a:avLst/>
          </a:prstGeom>
        </p:spPr>
        <p:txBody>
          <a:bodyPr anchor="ctr">
            <a:noAutofit/>
          </a:bodyPr>
          <a:lstStyle>
            <a:lvl1pPr algn="ctr">
              <a:defRPr sz="9600">
                <a:solidFill>
                  <a:schemeClr val="bg1">
                    <a:alpha val="45000"/>
                  </a:schemeClr>
                </a:solidFill>
              </a:defRPr>
            </a:lvl1pPr>
          </a:lstStyle>
          <a:p>
            <a:pPr algn="l"/>
            <a:r>
              <a:rPr lang="fr-FR" sz="11000" b="1" dirty="0">
                <a:solidFill>
                  <a:schemeClr val="bg1">
                    <a:alpha val="11000"/>
                  </a:schemeClr>
                </a:solidFill>
                <a:latin typeface="Raleway ExtraBold" panose="020B0003030101060003" pitchFamily="34" charset="0"/>
              </a:rPr>
              <a:t>TITRE</a:t>
            </a:r>
          </a:p>
        </p:txBody>
      </p:sp>
      <p:sp>
        <p:nvSpPr>
          <p:cNvPr id="9" name="Espace réservé du contenu 8">
            <a:extLst>
              <a:ext uri="{FF2B5EF4-FFF2-40B4-BE49-F238E27FC236}">
                <a16:creationId xmlns:a16="http://schemas.microsoft.com/office/drawing/2014/main" id="{C5A11F46-FA07-C348-841F-1562CFE9763F}"/>
              </a:ext>
            </a:extLst>
          </p:cNvPr>
          <p:cNvSpPr>
            <a:spLocks noGrp="1"/>
          </p:cNvSpPr>
          <p:nvPr>
            <p:ph sz="quarter" idx="10" hasCustomPrompt="1"/>
          </p:nvPr>
        </p:nvSpPr>
        <p:spPr>
          <a:xfrm>
            <a:off x="466993" y="1120890"/>
            <a:ext cx="3244850" cy="523758"/>
          </a:xfrm>
          <a:prstGeom prst="rect">
            <a:avLst/>
          </a:prstGeom>
        </p:spPr>
        <p:txBody>
          <a:bodyPr anchor="b"/>
          <a:lstStyle>
            <a:lvl1pPr marL="0" indent="0" algn="r">
              <a:buNone/>
              <a:defRPr b="1" i="0">
                <a:latin typeface="Raleway ExtraBold" panose="020B0503030101060003" pitchFamily="34" charset="77"/>
              </a:defRPr>
            </a:lvl1pPr>
          </a:lstStyle>
          <a:p>
            <a:pPr lvl="0"/>
            <a:r>
              <a:rPr lang="fr-FR" dirty="0"/>
              <a:t>Titre niveau 2</a:t>
            </a:r>
          </a:p>
        </p:txBody>
      </p:sp>
      <p:sp>
        <p:nvSpPr>
          <p:cNvPr id="10" name="Espace réservé du contenu 8">
            <a:extLst>
              <a:ext uri="{FF2B5EF4-FFF2-40B4-BE49-F238E27FC236}">
                <a16:creationId xmlns:a16="http://schemas.microsoft.com/office/drawing/2014/main" id="{9B738F8F-75F6-0044-97AA-C5BBE10F7B59}"/>
              </a:ext>
            </a:extLst>
          </p:cNvPr>
          <p:cNvSpPr>
            <a:spLocks noGrp="1"/>
          </p:cNvSpPr>
          <p:nvPr>
            <p:ph sz="quarter" idx="11" hasCustomPrompt="1"/>
          </p:nvPr>
        </p:nvSpPr>
        <p:spPr>
          <a:xfrm>
            <a:off x="466993" y="2341186"/>
            <a:ext cx="3244850" cy="523758"/>
          </a:xfrm>
          <a:prstGeom prst="rect">
            <a:avLst/>
          </a:prstGeom>
        </p:spPr>
        <p:txBody>
          <a:bodyPr anchor="b"/>
          <a:lstStyle>
            <a:lvl1pPr marL="0" indent="0" algn="r">
              <a:buNone/>
              <a:defRPr b="1" i="0">
                <a:latin typeface="Raleway ExtraBold" panose="020B0503030101060003" pitchFamily="34" charset="77"/>
              </a:defRPr>
            </a:lvl1pPr>
          </a:lstStyle>
          <a:p>
            <a:pPr lvl="0"/>
            <a:r>
              <a:rPr lang="fr-FR" dirty="0"/>
              <a:t>Titre niveau 2</a:t>
            </a:r>
          </a:p>
        </p:txBody>
      </p:sp>
      <p:sp>
        <p:nvSpPr>
          <p:cNvPr id="11" name="Espace réservé du contenu 8">
            <a:extLst>
              <a:ext uri="{FF2B5EF4-FFF2-40B4-BE49-F238E27FC236}">
                <a16:creationId xmlns:a16="http://schemas.microsoft.com/office/drawing/2014/main" id="{7BCABD3F-40CC-B94A-893A-57E6AACCA595}"/>
              </a:ext>
            </a:extLst>
          </p:cNvPr>
          <p:cNvSpPr>
            <a:spLocks noGrp="1"/>
          </p:cNvSpPr>
          <p:nvPr>
            <p:ph sz="quarter" idx="12" hasCustomPrompt="1"/>
          </p:nvPr>
        </p:nvSpPr>
        <p:spPr>
          <a:xfrm>
            <a:off x="466993" y="3561482"/>
            <a:ext cx="3244850" cy="523758"/>
          </a:xfrm>
          <a:prstGeom prst="rect">
            <a:avLst/>
          </a:prstGeom>
        </p:spPr>
        <p:txBody>
          <a:bodyPr anchor="b"/>
          <a:lstStyle>
            <a:lvl1pPr marL="0" indent="0" algn="r">
              <a:buNone/>
              <a:defRPr b="1" i="0">
                <a:latin typeface="Raleway ExtraBold" panose="020B0503030101060003" pitchFamily="34" charset="77"/>
              </a:defRPr>
            </a:lvl1pPr>
          </a:lstStyle>
          <a:p>
            <a:pPr lvl="0"/>
            <a:r>
              <a:rPr lang="fr-FR" dirty="0"/>
              <a:t>Titre niveau 2</a:t>
            </a:r>
          </a:p>
        </p:txBody>
      </p:sp>
      <p:sp>
        <p:nvSpPr>
          <p:cNvPr id="13" name="Espace réservé du contenu 12">
            <a:extLst>
              <a:ext uri="{FF2B5EF4-FFF2-40B4-BE49-F238E27FC236}">
                <a16:creationId xmlns:a16="http://schemas.microsoft.com/office/drawing/2014/main" id="{4C74D874-9466-5247-AF5C-C2CB545299F4}"/>
              </a:ext>
            </a:extLst>
          </p:cNvPr>
          <p:cNvSpPr>
            <a:spLocks noGrp="1"/>
          </p:cNvSpPr>
          <p:nvPr>
            <p:ph sz="quarter" idx="13" hasCustomPrompt="1"/>
          </p:nvPr>
        </p:nvSpPr>
        <p:spPr>
          <a:xfrm>
            <a:off x="466725" y="1644767"/>
            <a:ext cx="3244850" cy="508000"/>
          </a:xfrm>
          <a:prstGeom prst="rect">
            <a:avLst/>
          </a:prstGeom>
        </p:spPr>
        <p:txBody>
          <a:bodyPr/>
          <a:lstStyle>
            <a:lvl1pPr marL="0" indent="0" algn="r">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14" name="Espace réservé du contenu 12">
            <a:extLst>
              <a:ext uri="{FF2B5EF4-FFF2-40B4-BE49-F238E27FC236}">
                <a16:creationId xmlns:a16="http://schemas.microsoft.com/office/drawing/2014/main" id="{8B851B60-3B03-3241-B4A9-B3511CC79C2E}"/>
              </a:ext>
            </a:extLst>
          </p:cNvPr>
          <p:cNvSpPr>
            <a:spLocks noGrp="1"/>
          </p:cNvSpPr>
          <p:nvPr>
            <p:ph sz="quarter" idx="14" hasCustomPrompt="1"/>
          </p:nvPr>
        </p:nvSpPr>
        <p:spPr>
          <a:xfrm>
            <a:off x="466725" y="2864944"/>
            <a:ext cx="3244850" cy="508000"/>
          </a:xfrm>
          <a:prstGeom prst="rect">
            <a:avLst/>
          </a:prstGeom>
        </p:spPr>
        <p:txBody>
          <a:bodyPr/>
          <a:lstStyle>
            <a:lvl1pPr marL="0" indent="0" algn="r">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15" name="Espace réservé du contenu 12">
            <a:extLst>
              <a:ext uri="{FF2B5EF4-FFF2-40B4-BE49-F238E27FC236}">
                <a16:creationId xmlns:a16="http://schemas.microsoft.com/office/drawing/2014/main" id="{454DA9A3-D65B-F949-81BB-078E5000327D}"/>
              </a:ext>
            </a:extLst>
          </p:cNvPr>
          <p:cNvSpPr>
            <a:spLocks noGrp="1"/>
          </p:cNvSpPr>
          <p:nvPr>
            <p:ph sz="quarter" idx="15" hasCustomPrompt="1"/>
          </p:nvPr>
        </p:nvSpPr>
        <p:spPr>
          <a:xfrm>
            <a:off x="466725" y="4085121"/>
            <a:ext cx="3244850" cy="508000"/>
          </a:xfrm>
          <a:prstGeom prst="rect">
            <a:avLst/>
          </a:prstGeom>
        </p:spPr>
        <p:txBody>
          <a:bodyPr/>
          <a:lstStyle>
            <a:lvl1pPr marL="0" indent="0" algn="r">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16" name="Espace réservé du contenu 8">
            <a:extLst>
              <a:ext uri="{FF2B5EF4-FFF2-40B4-BE49-F238E27FC236}">
                <a16:creationId xmlns:a16="http://schemas.microsoft.com/office/drawing/2014/main" id="{3496061F-E817-7D4A-B12D-B9D92CD358C4}"/>
              </a:ext>
            </a:extLst>
          </p:cNvPr>
          <p:cNvSpPr>
            <a:spLocks noGrp="1"/>
          </p:cNvSpPr>
          <p:nvPr>
            <p:ph sz="quarter" idx="16" hasCustomPrompt="1"/>
          </p:nvPr>
        </p:nvSpPr>
        <p:spPr>
          <a:xfrm>
            <a:off x="466993" y="4781421"/>
            <a:ext cx="3244850" cy="523758"/>
          </a:xfrm>
          <a:prstGeom prst="rect">
            <a:avLst/>
          </a:prstGeom>
        </p:spPr>
        <p:txBody>
          <a:bodyPr anchor="b"/>
          <a:lstStyle>
            <a:lvl1pPr marL="0" indent="0" algn="r">
              <a:buNone/>
              <a:defRPr b="1" i="0">
                <a:latin typeface="Raleway ExtraBold" panose="020B0503030101060003" pitchFamily="34" charset="77"/>
              </a:defRPr>
            </a:lvl1pPr>
          </a:lstStyle>
          <a:p>
            <a:pPr lvl="0"/>
            <a:r>
              <a:rPr lang="fr-FR" dirty="0"/>
              <a:t>Titre niveau 2</a:t>
            </a:r>
          </a:p>
        </p:txBody>
      </p:sp>
      <p:sp>
        <p:nvSpPr>
          <p:cNvPr id="17" name="Espace réservé du contenu 12">
            <a:extLst>
              <a:ext uri="{FF2B5EF4-FFF2-40B4-BE49-F238E27FC236}">
                <a16:creationId xmlns:a16="http://schemas.microsoft.com/office/drawing/2014/main" id="{3AC4415D-9444-DE40-A037-06FD86865D4E}"/>
              </a:ext>
            </a:extLst>
          </p:cNvPr>
          <p:cNvSpPr>
            <a:spLocks noGrp="1"/>
          </p:cNvSpPr>
          <p:nvPr>
            <p:ph sz="quarter" idx="17" hasCustomPrompt="1"/>
          </p:nvPr>
        </p:nvSpPr>
        <p:spPr>
          <a:xfrm>
            <a:off x="466725" y="5305298"/>
            <a:ext cx="3244850" cy="508000"/>
          </a:xfrm>
          <a:prstGeom prst="rect">
            <a:avLst/>
          </a:prstGeom>
        </p:spPr>
        <p:txBody>
          <a:bodyPr/>
          <a:lstStyle>
            <a:lvl1pPr marL="0" indent="0" algn="r">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18" name="Espace réservé du contenu 8">
            <a:extLst>
              <a:ext uri="{FF2B5EF4-FFF2-40B4-BE49-F238E27FC236}">
                <a16:creationId xmlns:a16="http://schemas.microsoft.com/office/drawing/2014/main" id="{97E5679D-E405-B04C-A4E9-53E24A036E97}"/>
              </a:ext>
            </a:extLst>
          </p:cNvPr>
          <p:cNvSpPr>
            <a:spLocks noGrp="1"/>
          </p:cNvSpPr>
          <p:nvPr>
            <p:ph sz="quarter" idx="18" hasCustomPrompt="1"/>
          </p:nvPr>
        </p:nvSpPr>
        <p:spPr>
          <a:xfrm>
            <a:off x="8480157" y="1120890"/>
            <a:ext cx="3244850" cy="523758"/>
          </a:xfrm>
          <a:prstGeom prst="rect">
            <a:avLst/>
          </a:prstGeom>
        </p:spPr>
        <p:txBody>
          <a:bodyPr anchor="b"/>
          <a:lstStyle>
            <a:lvl1pPr marL="0" indent="0" algn="l">
              <a:buNone/>
              <a:defRPr b="1" i="0">
                <a:latin typeface="Raleway ExtraBold" panose="020B0503030101060003" pitchFamily="34" charset="77"/>
              </a:defRPr>
            </a:lvl1pPr>
          </a:lstStyle>
          <a:p>
            <a:pPr lvl="0"/>
            <a:r>
              <a:rPr lang="fr-FR" dirty="0"/>
              <a:t>Titre niveau 2</a:t>
            </a:r>
          </a:p>
        </p:txBody>
      </p:sp>
      <p:sp>
        <p:nvSpPr>
          <p:cNvPr id="19" name="Espace réservé du contenu 8">
            <a:extLst>
              <a:ext uri="{FF2B5EF4-FFF2-40B4-BE49-F238E27FC236}">
                <a16:creationId xmlns:a16="http://schemas.microsoft.com/office/drawing/2014/main" id="{EA96F67F-FF34-234E-AA19-FEA8D31063C8}"/>
              </a:ext>
            </a:extLst>
          </p:cNvPr>
          <p:cNvSpPr>
            <a:spLocks noGrp="1"/>
          </p:cNvSpPr>
          <p:nvPr>
            <p:ph sz="quarter" idx="19" hasCustomPrompt="1"/>
          </p:nvPr>
        </p:nvSpPr>
        <p:spPr>
          <a:xfrm>
            <a:off x="8480157" y="2341186"/>
            <a:ext cx="3244850" cy="523758"/>
          </a:xfrm>
          <a:prstGeom prst="rect">
            <a:avLst/>
          </a:prstGeom>
        </p:spPr>
        <p:txBody>
          <a:bodyPr anchor="b"/>
          <a:lstStyle>
            <a:lvl1pPr marL="0" indent="0" algn="l">
              <a:buNone/>
              <a:defRPr b="1" i="0">
                <a:latin typeface="Raleway ExtraBold" panose="020B0503030101060003" pitchFamily="34" charset="77"/>
              </a:defRPr>
            </a:lvl1pPr>
          </a:lstStyle>
          <a:p>
            <a:pPr lvl="0"/>
            <a:r>
              <a:rPr lang="fr-FR" dirty="0"/>
              <a:t>Titre niveau 2</a:t>
            </a:r>
          </a:p>
        </p:txBody>
      </p:sp>
      <p:sp>
        <p:nvSpPr>
          <p:cNvPr id="20" name="Espace réservé du contenu 8">
            <a:extLst>
              <a:ext uri="{FF2B5EF4-FFF2-40B4-BE49-F238E27FC236}">
                <a16:creationId xmlns:a16="http://schemas.microsoft.com/office/drawing/2014/main" id="{8DC35639-8527-0A46-B630-8D28425F386C}"/>
              </a:ext>
            </a:extLst>
          </p:cNvPr>
          <p:cNvSpPr>
            <a:spLocks noGrp="1"/>
          </p:cNvSpPr>
          <p:nvPr>
            <p:ph sz="quarter" idx="20" hasCustomPrompt="1"/>
          </p:nvPr>
        </p:nvSpPr>
        <p:spPr>
          <a:xfrm>
            <a:off x="8480157" y="3561482"/>
            <a:ext cx="3244850" cy="523758"/>
          </a:xfrm>
          <a:prstGeom prst="rect">
            <a:avLst/>
          </a:prstGeom>
        </p:spPr>
        <p:txBody>
          <a:bodyPr anchor="b"/>
          <a:lstStyle>
            <a:lvl1pPr marL="0" indent="0" algn="l">
              <a:buNone/>
              <a:defRPr b="1" i="0">
                <a:latin typeface="Raleway ExtraBold" panose="020B0503030101060003" pitchFamily="34" charset="77"/>
              </a:defRPr>
            </a:lvl1pPr>
          </a:lstStyle>
          <a:p>
            <a:pPr lvl="0"/>
            <a:r>
              <a:rPr lang="fr-FR" dirty="0"/>
              <a:t>Titre niveau 2</a:t>
            </a:r>
          </a:p>
        </p:txBody>
      </p:sp>
      <p:sp>
        <p:nvSpPr>
          <p:cNvPr id="21" name="Espace réservé du contenu 12">
            <a:extLst>
              <a:ext uri="{FF2B5EF4-FFF2-40B4-BE49-F238E27FC236}">
                <a16:creationId xmlns:a16="http://schemas.microsoft.com/office/drawing/2014/main" id="{D11998A8-897A-8F49-BDCE-C0C725FF6B82}"/>
              </a:ext>
            </a:extLst>
          </p:cNvPr>
          <p:cNvSpPr>
            <a:spLocks noGrp="1"/>
          </p:cNvSpPr>
          <p:nvPr>
            <p:ph sz="quarter" idx="21" hasCustomPrompt="1"/>
          </p:nvPr>
        </p:nvSpPr>
        <p:spPr>
          <a:xfrm>
            <a:off x="8479889" y="1644767"/>
            <a:ext cx="3244850" cy="508000"/>
          </a:xfrm>
          <a:prstGeom prst="rect">
            <a:avLst/>
          </a:prstGeom>
        </p:spPr>
        <p:txBody>
          <a:bodyPr/>
          <a:lstStyle>
            <a:lvl1pPr marL="0" indent="0" algn="l">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22" name="Espace réservé du contenu 12">
            <a:extLst>
              <a:ext uri="{FF2B5EF4-FFF2-40B4-BE49-F238E27FC236}">
                <a16:creationId xmlns:a16="http://schemas.microsoft.com/office/drawing/2014/main" id="{28BC4A4D-016D-B149-ADDD-E8C6269F2185}"/>
              </a:ext>
            </a:extLst>
          </p:cNvPr>
          <p:cNvSpPr>
            <a:spLocks noGrp="1"/>
          </p:cNvSpPr>
          <p:nvPr>
            <p:ph sz="quarter" idx="22" hasCustomPrompt="1"/>
          </p:nvPr>
        </p:nvSpPr>
        <p:spPr>
          <a:xfrm>
            <a:off x="8479889" y="2864944"/>
            <a:ext cx="3244850" cy="508000"/>
          </a:xfrm>
          <a:prstGeom prst="rect">
            <a:avLst/>
          </a:prstGeom>
        </p:spPr>
        <p:txBody>
          <a:bodyPr/>
          <a:lstStyle>
            <a:lvl1pPr marL="0" indent="0" algn="l">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23" name="Espace réservé du contenu 12">
            <a:extLst>
              <a:ext uri="{FF2B5EF4-FFF2-40B4-BE49-F238E27FC236}">
                <a16:creationId xmlns:a16="http://schemas.microsoft.com/office/drawing/2014/main" id="{93224489-536B-FE42-B07C-BA7537633350}"/>
              </a:ext>
            </a:extLst>
          </p:cNvPr>
          <p:cNvSpPr>
            <a:spLocks noGrp="1"/>
          </p:cNvSpPr>
          <p:nvPr>
            <p:ph sz="quarter" idx="23" hasCustomPrompt="1"/>
          </p:nvPr>
        </p:nvSpPr>
        <p:spPr>
          <a:xfrm>
            <a:off x="8479889" y="4085121"/>
            <a:ext cx="3244850" cy="508000"/>
          </a:xfrm>
          <a:prstGeom prst="rect">
            <a:avLst/>
          </a:prstGeom>
        </p:spPr>
        <p:txBody>
          <a:bodyPr/>
          <a:lstStyle>
            <a:lvl1pPr marL="0" indent="0" algn="l">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
        <p:nvSpPr>
          <p:cNvPr id="24" name="Espace réservé du contenu 8">
            <a:extLst>
              <a:ext uri="{FF2B5EF4-FFF2-40B4-BE49-F238E27FC236}">
                <a16:creationId xmlns:a16="http://schemas.microsoft.com/office/drawing/2014/main" id="{44C6CBB5-7C83-754C-8F78-25DBE098AF6C}"/>
              </a:ext>
            </a:extLst>
          </p:cNvPr>
          <p:cNvSpPr>
            <a:spLocks noGrp="1"/>
          </p:cNvSpPr>
          <p:nvPr>
            <p:ph sz="quarter" idx="24" hasCustomPrompt="1"/>
          </p:nvPr>
        </p:nvSpPr>
        <p:spPr>
          <a:xfrm>
            <a:off x="8480157" y="4781421"/>
            <a:ext cx="3244850" cy="523758"/>
          </a:xfrm>
          <a:prstGeom prst="rect">
            <a:avLst/>
          </a:prstGeom>
        </p:spPr>
        <p:txBody>
          <a:bodyPr anchor="b"/>
          <a:lstStyle>
            <a:lvl1pPr marL="0" indent="0" algn="l">
              <a:buNone/>
              <a:defRPr b="1" i="0">
                <a:latin typeface="Raleway ExtraBold" panose="020B0503030101060003" pitchFamily="34" charset="77"/>
              </a:defRPr>
            </a:lvl1pPr>
          </a:lstStyle>
          <a:p>
            <a:pPr lvl="0"/>
            <a:r>
              <a:rPr lang="fr-FR" dirty="0"/>
              <a:t>Titre niveau 2</a:t>
            </a:r>
          </a:p>
        </p:txBody>
      </p:sp>
      <p:sp>
        <p:nvSpPr>
          <p:cNvPr id="25" name="Espace réservé du contenu 12">
            <a:extLst>
              <a:ext uri="{FF2B5EF4-FFF2-40B4-BE49-F238E27FC236}">
                <a16:creationId xmlns:a16="http://schemas.microsoft.com/office/drawing/2014/main" id="{3A07C4D5-C96B-DE40-BC75-33A2A45EB779}"/>
              </a:ext>
            </a:extLst>
          </p:cNvPr>
          <p:cNvSpPr>
            <a:spLocks noGrp="1"/>
          </p:cNvSpPr>
          <p:nvPr>
            <p:ph sz="quarter" idx="25" hasCustomPrompt="1"/>
          </p:nvPr>
        </p:nvSpPr>
        <p:spPr>
          <a:xfrm>
            <a:off x="8479889" y="5305298"/>
            <a:ext cx="3244850" cy="508000"/>
          </a:xfrm>
          <a:prstGeom prst="rect">
            <a:avLst/>
          </a:prstGeom>
        </p:spPr>
        <p:txBody>
          <a:bodyPr/>
          <a:lstStyle>
            <a:lvl1pPr marL="0" indent="0" algn="l">
              <a:buNone/>
              <a:defRPr sz="1200" b="0" i="0">
                <a:solidFill>
                  <a:srgbClr val="C2C1C2"/>
                </a:solidFill>
                <a:latin typeface="Lato" panose="020F0502020204030203" pitchFamily="34" charset="77"/>
              </a:defRPr>
            </a:lvl1pPr>
          </a:lstStyle>
          <a:p>
            <a:pPr lvl="0"/>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a:t>
            </a:r>
            <a:r>
              <a:rPr lang="fr-FR" dirty="0" err="1"/>
              <a:t>amet</a:t>
            </a:r>
            <a:r>
              <a:rPr lang="fr-FR" dirty="0"/>
              <a:t>, </a:t>
            </a:r>
            <a:r>
              <a:rPr lang="fr-FR" dirty="0" err="1"/>
              <a:t>consectetur</a:t>
            </a:r>
            <a:r>
              <a:rPr lang="fr-FR" dirty="0"/>
              <a:t> </a:t>
            </a:r>
            <a:r>
              <a:rPr lang="fr-FR" dirty="0" err="1"/>
              <a:t>adipiscing</a:t>
            </a:r>
            <a:r>
              <a:rPr lang="fr-FR" dirty="0"/>
              <a:t> </a:t>
            </a:r>
            <a:r>
              <a:rPr lang="fr-FR" dirty="0" err="1"/>
              <a:t>elit</a:t>
            </a:r>
            <a:r>
              <a:rPr lang="fr-FR" dirty="0"/>
              <a:t>. </a:t>
            </a:r>
            <a:r>
              <a:rPr lang="fr-FR" dirty="0" err="1"/>
              <a:t>Mauris</a:t>
            </a:r>
            <a:r>
              <a:rPr lang="fr-FR" dirty="0"/>
              <a:t> vitae </a:t>
            </a:r>
            <a:r>
              <a:rPr lang="fr-FR" dirty="0" err="1"/>
              <a:t>vehicula</a:t>
            </a:r>
            <a:r>
              <a:rPr lang="fr-FR" dirty="0"/>
              <a:t> </a:t>
            </a:r>
            <a:r>
              <a:rPr lang="fr-FR" dirty="0" err="1"/>
              <a:t>ipsum</a:t>
            </a:r>
            <a:r>
              <a:rPr lang="fr-FR" dirty="0"/>
              <a:t>.</a:t>
            </a:r>
          </a:p>
        </p:txBody>
      </p:sp>
    </p:spTree>
    <p:extLst>
      <p:ext uri="{BB962C8B-B14F-4D97-AF65-F5344CB8AC3E}">
        <p14:creationId xmlns:p14="http://schemas.microsoft.com/office/powerpoint/2010/main" val="334362341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4BB5E5EE-7121-BC4A-B2C3-2A7625B0A7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151"/>
            <a:ext cx="12192000" cy="1360449"/>
          </a:xfrm>
          <a:prstGeom prst="rect">
            <a:avLst/>
          </a:prstGeom>
        </p:spPr>
      </p:pic>
      <p:sp>
        <p:nvSpPr>
          <p:cNvPr id="6" name="Triangle 5">
            <a:extLst>
              <a:ext uri="{FF2B5EF4-FFF2-40B4-BE49-F238E27FC236}">
                <a16:creationId xmlns:a16="http://schemas.microsoft.com/office/drawing/2014/main" id="{5FA5B98A-DBA0-C84B-AE49-99923578C3F9}"/>
              </a:ext>
            </a:extLst>
          </p:cNvPr>
          <p:cNvSpPr/>
          <p:nvPr userDrawn="1"/>
        </p:nvSpPr>
        <p:spPr>
          <a:xfrm rot="10800000">
            <a:off x="5270665" y="1332777"/>
            <a:ext cx="1650670" cy="279002"/>
          </a:xfrm>
          <a:prstGeom prst="triangle">
            <a:avLst>
              <a:gd name="adj" fmla="val 528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8C2C4662-109D-B943-9AFC-8C6A32577737}"/>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820242" y="-1449577"/>
            <a:ext cx="3318365" cy="3688596"/>
          </a:xfrm>
          <a:prstGeom prst="rect">
            <a:avLst/>
          </a:prstGeom>
        </p:spPr>
      </p:pic>
      <p:sp>
        <p:nvSpPr>
          <p:cNvPr id="9" name="Titre 16">
            <a:extLst>
              <a:ext uri="{FF2B5EF4-FFF2-40B4-BE49-F238E27FC236}">
                <a16:creationId xmlns:a16="http://schemas.microsoft.com/office/drawing/2014/main" id="{BFA851EF-D9ED-3244-A2DD-56A9125CE36E}"/>
              </a:ext>
            </a:extLst>
          </p:cNvPr>
          <p:cNvSpPr>
            <a:spLocks noGrp="1"/>
          </p:cNvSpPr>
          <p:nvPr>
            <p:ph type="title" hasCustomPrompt="1"/>
          </p:nvPr>
        </p:nvSpPr>
        <p:spPr>
          <a:xfrm>
            <a:off x="838200" y="7213"/>
            <a:ext cx="10515600" cy="1325563"/>
          </a:xfrm>
          <a:prstGeom prst="rect">
            <a:avLst/>
          </a:prstGeom>
        </p:spPr>
        <p:txBody>
          <a:bodyPr anchor="ctr"/>
          <a:lstStyle>
            <a:lvl1pPr algn="ctr">
              <a:defRPr sz="6000" b="0" i="0">
                <a:solidFill>
                  <a:schemeClr val="bg1"/>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8593394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9_Disposition personnalisé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0CF0EB1-8D86-5040-8285-74EB9103926B}"/>
              </a:ext>
            </a:extLst>
          </p:cNvPr>
          <p:cNvSpPr/>
          <p:nvPr userDrawn="1"/>
        </p:nvSpPr>
        <p:spPr>
          <a:xfrm>
            <a:off x="6379417" y="3833790"/>
            <a:ext cx="394388"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Rectangle 3">
            <a:extLst>
              <a:ext uri="{FF2B5EF4-FFF2-40B4-BE49-F238E27FC236}">
                <a16:creationId xmlns:a16="http://schemas.microsoft.com/office/drawing/2014/main" id="{294C5EE9-5428-564D-BC5F-C5DA4683D02D}"/>
              </a:ext>
            </a:extLst>
          </p:cNvPr>
          <p:cNvSpPr/>
          <p:nvPr userDrawn="1"/>
        </p:nvSpPr>
        <p:spPr>
          <a:xfrm>
            <a:off x="4110148" y="3833790"/>
            <a:ext cx="394388"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Titre 1">
            <a:extLst>
              <a:ext uri="{FF2B5EF4-FFF2-40B4-BE49-F238E27FC236}">
                <a16:creationId xmlns:a16="http://schemas.microsoft.com/office/drawing/2014/main" id="{056CBF44-BE8A-A744-964F-B5D8BCA3386C}"/>
              </a:ext>
            </a:extLst>
          </p:cNvPr>
          <p:cNvSpPr>
            <a:spLocks noGrp="1"/>
          </p:cNvSpPr>
          <p:nvPr>
            <p:ph type="ctrTitle" hasCustomPrompt="1"/>
          </p:nvPr>
        </p:nvSpPr>
        <p:spPr>
          <a:xfrm>
            <a:off x="551667" y="414328"/>
            <a:ext cx="4907267" cy="958685"/>
          </a:xfrm>
          <a:prstGeom prst="rect">
            <a:avLst/>
          </a:prstGeom>
        </p:spPr>
        <p:txBody>
          <a:bodyPr/>
          <a:lstStyle/>
          <a:p>
            <a:pPr algn="l"/>
            <a:r>
              <a:rPr lang="fr-FR" b="1" dirty="0">
                <a:solidFill>
                  <a:srgbClr val="13162A"/>
                </a:solidFill>
                <a:latin typeface="Raleway ExtraBold" panose="020B0003030101060003" pitchFamily="34" charset="0"/>
              </a:rPr>
              <a:t>Titre</a:t>
            </a:r>
          </a:p>
        </p:txBody>
      </p:sp>
      <p:sp>
        <p:nvSpPr>
          <p:cNvPr id="6" name="Sous-titre 2">
            <a:extLst>
              <a:ext uri="{FF2B5EF4-FFF2-40B4-BE49-F238E27FC236}">
                <a16:creationId xmlns:a16="http://schemas.microsoft.com/office/drawing/2014/main" id="{04A4183A-511E-124B-B74A-C7409DCFC7CF}"/>
              </a:ext>
            </a:extLst>
          </p:cNvPr>
          <p:cNvSpPr>
            <a:spLocks noGrp="1"/>
          </p:cNvSpPr>
          <p:nvPr>
            <p:ph type="subTitle" idx="1"/>
          </p:nvPr>
        </p:nvSpPr>
        <p:spPr>
          <a:xfrm>
            <a:off x="551667" y="1407083"/>
            <a:ext cx="8997389" cy="387724"/>
          </a:xfrm>
          <a:prstGeom prst="rect">
            <a:avLst/>
          </a:prstGeom>
        </p:spPr>
        <p:txBody>
          <a:bodyPr>
            <a:normAutofit/>
          </a:bodyPr>
          <a:lstStyle>
            <a:lvl1pPr marL="0" indent="0">
              <a:buNone/>
              <a:defRPr/>
            </a:lvl1pPr>
          </a:lstStyle>
          <a:p>
            <a:pPr algn="l"/>
            <a:r>
              <a:rPr lang="fr-FR" sz="1200" dirty="0" err="1">
                <a:solidFill>
                  <a:srgbClr val="C2C1C2"/>
                </a:solidFill>
                <a:latin typeface="Lato" panose="020F0502020204030203" pitchFamily="34" charset="77"/>
              </a:rPr>
              <a:t>Lorem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ipsum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dolor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sit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amet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consectetur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adipiscing</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elit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sed</a:t>
            </a:r>
            <a:r>
              <a:rPr lang="fr-FR" sz="1200" dirty="0">
                <a:solidFill>
                  <a:srgbClr val="C2C1C2"/>
                </a:solidFill>
                <a:latin typeface="Lato" panose="020F0502020204030203" pitchFamily="34" charset="77"/>
              </a:rPr>
              <a:t> do </a:t>
            </a:r>
            <a:r>
              <a:rPr lang="fr-FR" sz="1200" dirty="0" err="1">
                <a:solidFill>
                  <a:srgbClr val="C2C1C2"/>
                </a:solidFill>
                <a:latin typeface="Lato" panose="020F0502020204030203" pitchFamily="34" charset="77"/>
              </a:rPr>
              <a:t>eiusmod</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tempor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incididunt</a:t>
            </a:r>
            <a:r>
              <a:rPr lang="fr-FR" sz="1200" dirty="0">
                <a:solidFill>
                  <a:srgbClr val="C2C1C2"/>
                </a:solidFill>
                <a:latin typeface="Lato" panose="020F0502020204030203" pitchFamily="34" charset="77"/>
              </a:rPr>
              <a:t> ut </a:t>
            </a:r>
            <a:r>
              <a:rPr lang="fr-FR" sz="1200" dirty="0" err="1">
                <a:solidFill>
                  <a:srgbClr val="C2C1C2"/>
                </a:solidFill>
                <a:latin typeface="Lato" panose="020F0502020204030203" pitchFamily="34" charset="77"/>
              </a:rPr>
              <a:t>labore</a:t>
            </a:r>
            <a:r>
              <a:rPr lang="fr-FR" sz="1200" dirty="0">
                <a:solidFill>
                  <a:srgbClr val="C2C1C2"/>
                </a:solidFill>
                <a:latin typeface="Lato" panose="020F0502020204030203" pitchFamily="34" charset="77"/>
              </a:rPr>
              <a:t> et </a:t>
            </a:r>
            <a:r>
              <a:rPr lang="fr-FR" sz="1200" dirty="0" err="1">
                <a:solidFill>
                  <a:srgbClr val="C2C1C2"/>
                </a:solidFill>
                <a:latin typeface="Lato" panose="020F0502020204030203" pitchFamily="34" charset="77"/>
              </a:rPr>
              <a:t>dolore</a:t>
            </a:r>
            <a:r>
              <a:rPr lang="fr-FR" sz="1200" dirty="0">
                <a:solidFill>
                  <a:srgbClr val="C2C1C2"/>
                </a:solidFill>
                <a:latin typeface="Lato" panose="020F0502020204030203" pitchFamily="34" charset="77"/>
              </a:rPr>
              <a:t> magna </a:t>
            </a:r>
            <a:r>
              <a:rPr lang="fr-FR" sz="1200" dirty="0" err="1">
                <a:solidFill>
                  <a:srgbClr val="C2C1C2"/>
                </a:solidFill>
                <a:latin typeface="Lato" panose="020F0502020204030203" pitchFamily="34" charset="77"/>
              </a:rPr>
              <a:t>aliqua</a:t>
            </a:r>
            <a:r>
              <a:rPr lang="fr-FR" sz="1200" dirty="0">
                <a:solidFill>
                  <a:srgbClr val="C2C1C2"/>
                </a:solidFill>
                <a:latin typeface="Lato" panose="020F0502020204030203" pitchFamily="34" charset="77"/>
              </a:rPr>
              <a:t>. </a:t>
            </a:r>
            <a:endParaRPr lang="fr-FR" sz="1200" dirty="0">
              <a:solidFill>
                <a:srgbClr val="C2C1C2"/>
              </a:solidFill>
              <a:latin typeface="Lato" panose="020F0502020204030203" pitchFamily="34" charset="77"/>
              <a:cs typeface="Lato" panose="020F0502020204030203" pitchFamily="34" charset="0"/>
            </a:endParaRPr>
          </a:p>
        </p:txBody>
      </p:sp>
      <p:sp>
        <p:nvSpPr>
          <p:cNvPr id="7" name="Rectangle 6">
            <a:extLst>
              <a:ext uri="{FF2B5EF4-FFF2-40B4-BE49-F238E27FC236}">
                <a16:creationId xmlns:a16="http://schemas.microsoft.com/office/drawing/2014/main" id="{3D285C80-26C0-6842-8A4C-7109092D330B}"/>
              </a:ext>
            </a:extLst>
          </p:cNvPr>
          <p:cNvSpPr/>
          <p:nvPr userDrawn="1"/>
        </p:nvSpPr>
        <p:spPr>
          <a:xfrm>
            <a:off x="0" y="4917688"/>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8" name="Groupe 7">
            <a:extLst>
              <a:ext uri="{FF2B5EF4-FFF2-40B4-BE49-F238E27FC236}">
                <a16:creationId xmlns:a16="http://schemas.microsoft.com/office/drawing/2014/main" id="{B836778B-666D-964E-8AA1-47C624837E6A}"/>
              </a:ext>
            </a:extLst>
          </p:cNvPr>
          <p:cNvGrpSpPr/>
          <p:nvPr userDrawn="1"/>
        </p:nvGrpSpPr>
        <p:grpSpPr>
          <a:xfrm>
            <a:off x="1211564" y="3116183"/>
            <a:ext cx="1645936" cy="955406"/>
            <a:chOff x="4036741" y="2349287"/>
            <a:chExt cx="1645935" cy="955406"/>
          </a:xfrm>
        </p:grpSpPr>
        <p:sp>
          <p:nvSpPr>
            <p:cNvPr id="9" name="Rectangle 8">
              <a:extLst>
                <a:ext uri="{FF2B5EF4-FFF2-40B4-BE49-F238E27FC236}">
                  <a16:creationId xmlns:a16="http://schemas.microsoft.com/office/drawing/2014/main" id="{CBEA3BDB-3EE9-FE46-95FD-1461F406D564}"/>
                </a:ext>
              </a:extLst>
            </p:cNvPr>
            <p:cNvSpPr/>
            <p:nvPr/>
          </p:nvSpPr>
          <p:spPr>
            <a:xfrm>
              <a:off x="4036741" y="2349287"/>
              <a:ext cx="1645935" cy="747132"/>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Triangle rectangle 9">
              <a:extLst>
                <a:ext uri="{FF2B5EF4-FFF2-40B4-BE49-F238E27FC236}">
                  <a16:creationId xmlns:a16="http://schemas.microsoft.com/office/drawing/2014/main" id="{759D6415-0E33-584A-B522-F70FC5996C0C}"/>
                </a:ext>
              </a:extLst>
            </p:cNvPr>
            <p:cNvSpPr/>
            <p:nvPr/>
          </p:nvSpPr>
          <p:spPr>
            <a:xfrm rot="5400000">
              <a:off x="4046963" y="3037993"/>
              <a:ext cx="256478" cy="276922"/>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12" name="Connecteur droit 11">
            <a:extLst>
              <a:ext uri="{FF2B5EF4-FFF2-40B4-BE49-F238E27FC236}">
                <a16:creationId xmlns:a16="http://schemas.microsoft.com/office/drawing/2014/main" id="{77E8817C-11E0-2C40-9418-B1FBEC5F3719}"/>
              </a:ext>
            </a:extLst>
          </p:cNvPr>
          <p:cNvCxnSpPr>
            <a:cxnSpLocks/>
          </p:cNvCxnSpPr>
          <p:nvPr userDrawn="1"/>
        </p:nvCxnSpPr>
        <p:spPr>
          <a:xfrm>
            <a:off x="1221397" y="4194048"/>
            <a:ext cx="0" cy="1233358"/>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3" name="Titre 1">
            <a:extLst>
              <a:ext uri="{FF2B5EF4-FFF2-40B4-BE49-F238E27FC236}">
                <a16:creationId xmlns:a16="http://schemas.microsoft.com/office/drawing/2014/main" id="{128D4844-A525-FB4A-A022-28B2A8AD664C}"/>
              </a:ext>
            </a:extLst>
          </p:cNvPr>
          <p:cNvSpPr txBox="1">
            <a:spLocks/>
          </p:cNvSpPr>
          <p:nvPr userDrawn="1"/>
        </p:nvSpPr>
        <p:spPr>
          <a:xfrm>
            <a:off x="1062858"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5" name="Connecteur droit 14">
            <a:extLst>
              <a:ext uri="{FF2B5EF4-FFF2-40B4-BE49-F238E27FC236}">
                <a16:creationId xmlns:a16="http://schemas.microsoft.com/office/drawing/2014/main" id="{782A0D39-7AC2-904A-9DAA-5FA461BAF9E8}"/>
              </a:ext>
            </a:extLst>
          </p:cNvPr>
          <p:cNvCxnSpPr>
            <a:cxnSpLocks/>
          </p:cNvCxnSpPr>
          <p:nvPr userDrawn="1"/>
        </p:nvCxnSpPr>
        <p:spPr>
          <a:xfrm>
            <a:off x="3605068" y="3002567"/>
            <a:ext cx="1" cy="24126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6" name="Titre 1">
            <a:extLst>
              <a:ext uri="{FF2B5EF4-FFF2-40B4-BE49-F238E27FC236}">
                <a16:creationId xmlns:a16="http://schemas.microsoft.com/office/drawing/2014/main" id="{C89A4A46-09E8-D948-AEDB-DF6B741D8885}"/>
              </a:ext>
            </a:extLst>
          </p:cNvPr>
          <p:cNvSpPr txBox="1">
            <a:spLocks/>
          </p:cNvSpPr>
          <p:nvPr userDrawn="1"/>
        </p:nvSpPr>
        <p:spPr>
          <a:xfrm>
            <a:off x="3441320"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19" name="Connecteur droit 18">
            <a:extLst>
              <a:ext uri="{FF2B5EF4-FFF2-40B4-BE49-F238E27FC236}">
                <a16:creationId xmlns:a16="http://schemas.microsoft.com/office/drawing/2014/main" id="{A9762F12-BF03-0443-8A7F-40A2D4E3D4DC}"/>
              </a:ext>
            </a:extLst>
          </p:cNvPr>
          <p:cNvCxnSpPr>
            <a:cxnSpLocks/>
          </p:cNvCxnSpPr>
          <p:nvPr userDrawn="1"/>
        </p:nvCxnSpPr>
        <p:spPr>
          <a:xfrm>
            <a:off x="5458934" y="2976300"/>
            <a:ext cx="1" cy="24126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20" name="Titre 1">
            <a:extLst>
              <a:ext uri="{FF2B5EF4-FFF2-40B4-BE49-F238E27FC236}">
                <a16:creationId xmlns:a16="http://schemas.microsoft.com/office/drawing/2014/main" id="{23021984-04C8-334C-91AF-EF941F9CA532}"/>
              </a:ext>
            </a:extLst>
          </p:cNvPr>
          <p:cNvSpPr txBox="1">
            <a:spLocks/>
          </p:cNvSpPr>
          <p:nvPr userDrawn="1"/>
        </p:nvSpPr>
        <p:spPr>
          <a:xfrm>
            <a:off x="5317293"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sp>
        <p:nvSpPr>
          <p:cNvPr id="21" name="Larme 20">
            <a:extLst>
              <a:ext uri="{FF2B5EF4-FFF2-40B4-BE49-F238E27FC236}">
                <a16:creationId xmlns:a16="http://schemas.microsoft.com/office/drawing/2014/main" id="{CFC0ECEE-BA59-5545-A7AD-96181288CCF8}"/>
              </a:ext>
            </a:extLst>
          </p:cNvPr>
          <p:cNvSpPr/>
          <p:nvPr userDrawn="1"/>
        </p:nvSpPr>
        <p:spPr>
          <a:xfrm rot="8100000">
            <a:off x="4997442" y="2316212"/>
            <a:ext cx="922984" cy="922984"/>
          </a:xfrm>
          <a:prstGeom prst="teardrop">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Rectangle 22">
            <a:extLst>
              <a:ext uri="{FF2B5EF4-FFF2-40B4-BE49-F238E27FC236}">
                <a16:creationId xmlns:a16="http://schemas.microsoft.com/office/drawing/2014/main" id="{268C7A18-4257-C545-AFBE-AA55C6FC46D5}"/>
              </a:ext>
            </a:extLst>
          </p:cNvPr>
          <p:cNvSpPr/>
          <p:nvPr userDrawn="1"/>
        </p:nvSpPr>
        <p:spPr>
          <a:xfrm>
            <a:off x="4271195" y="3738412"/>
            <a:ext cx="2344757" cy="296884"/>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5" name="Groupe 24">
            <a:extLst>
              <a:ext uri="{FF2B5EF4-FFF2-40B4-BE49-F238E27FC236}">
                <a16:creationId xmlns:a16="http://schemas.microsoft.com/office/drawing/2014/main" id="{3D933683-82B6-B940-A213-5C19181472C2}"/>
              </a:ext>
            </a:extLst>
          </p:cNvPr>
          <p:cNvGrpSpPr/>
          <p:nvPr userDrawn="1"/>
        </p:nvGrpSpPr>
        <p:grpSpPr>
          <a:xfrm>
            <a:off x="7279220" y="2070908"/>
            <a:ext cx="2070239" cy="1099806"/>
            <a:chOff x="4036739" y="2204887"/>
            <a:chExt cx="2070238" cy="1099806"/>
          </a:xfrm>
        </p:grpSpPr>
        <p:sp>
          <p:nvSpPr>
            <p:cNvPr id="26" name="Rectangle 25">
              <a:extLst>
                <a:ext uri="{FF2B5EF4-FFF2-40B4-BE49-F238E27FC236}">
                  <a16:creationId xmlns:a16="http://schemas.microsoft.com/office/drawing/2014/main" id="{E41C62B0-4352-F643-A274-2C036E46B3FA}"/>
                </a:ext>
              </a:extLst>
            </p:cNvPr>
            <p:cNvSpPr/>
            <p:nvPr/>
          </p:nvSpPr>
          <p:spPr>
            <a:xfrm>
              <a:off x="4036739" y="2204887"/>
              <a:ext cx="2070238" cy="891531"/>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Triangle rectangle 26">
              <a:extLst>
                <a:ext uri="{FF2B5EF4-FFF2-40B4-BE49-F238E27FC236}">
                  <a16:creationId xmlns:a16="http://schemas.microsoft.com/office/drawing/2014/main" id="{14D3F2BE-8720-3449-8230-77D3796963C6}"/>
                </a:ext>
              </a:extLst>
            </p:cNvPr>
            <p:cNvSpPr/>
            <p:nvPr/>
          </p:nvSpPr>
          <p:spPr>
            <a:xfrm rot="5400000">
              <a:off x="4046963" y="3037993"/>
              <a:ext cx="256478" cy="276922"/>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cxnSp>
        <p:nvCxnSpPr>
          <p:cNvPr id="29" name="Connecteur droit 28">
            <a:extLst>
              <a:ext uri="{FF2B5EF4-FFF2-40B4-BE49-F238E27FC236}">
                <a16:creationId xmlns:a16="http://schemas.microsoft.com/office/drawing/2014/main" id="{B57A7F77-D894-7E44-BE42-1368D7D7E9DE}"/>
              </a:ext>
            </a:extLst>
          </p:cNvPr>
          <p:cNvCxnSpPr>
            <a:cxnSpLocks/>
          </p:cNvCxnSpPr>
          <p:nvPr userDrawn="1"/>
        </p:nvCxnSpPr>
        <p:spPr>
          <a:xfrm>
            <a:off x="7289055" y="3264406"/>
            <a:ext cx="0" cy="2165772"/>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0" name="Titre 1">
            <a:extLst>
              <a:ext uri="{FF2B5EF4-FFF2-40B4-BE49-F238E27FC236}">
                <a16:creationId xmlns:a16="http://schemas.microsoft.com/office/drawing/2014/main" id="{E292BA62-8378-5342-B6C3-152B05C68E3E}"/>
              </a:ext>
            </a:extLst>
          </p:cNvPr>
          <p:cNvSpPr txBox="1">
            <a:spLocks/>
          </p:cNvSpPr>
          <p:nvPr userDrawn="1"/>
        </p:nvSpPr>
        <p:spPr>
          <a:xfrm>
            <a:off x="7130516" y="5512521"/>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sp>
        <p:nvSpPr>
          <p:cNvPr id="31" name="Ellipse 30">
            <a:extLst>
              <a:ext uri="{FF2B5EF4-FFF2-40B4-BE49-F238E27FC236}">
                <a16:creationId xmlns:a16="http://schemas.microsoft.com/office/drawing/2014/main" id="{7DD5CAFB-8128-A842-B711-565C3A30AFAA}"/>
              </a:ext>
            </a:extLst>
          </p:cNvPr>
          <p:cNvSpPr/>
          <p:nvPr userDrawn="1"/>
        </p:nvSpPr>
        <p:spPr>
          <a:xfrm>
            <a:off x="7403341" y="2188314"/>
            <a:ext cx="661952" cy="6619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33" name="Connecteur droit 32">
            <a:extLst>
              <a:ext uri="{FF2B5EF4-FFF2-40B4-BE49-F238E27FC236}">
                <a16:creationId xmlns:a16="http://schemas.microsoft.com/office/drawing/2014/main" id="{BB1E12B3-B321-E948-AEE1-D9E4C6DA8B2E}"/>
              </a:ext>
            </a:extLst>
          </p:cNvPr>
          <p:cNvCxnSpPr>
            <a:cxnSpLocks/>
          </p:cNvCxnSpPr>
          <p:nvPr userDrawn="1"/>
        </p:nvCxnSpPr>
        <p:spPr>
          <a:xfrm>
            <a:off x="9078769" y="4434214"/>
            <a:ext cx="0" cy="968300"/>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34" name="Titre 1">
            <a:extLst>
              <a:ext uri="{FF2B5EF4-FFF2-40B4-BE49-F238E27FC236}">
                <a16:creationId xmlns:a16="http://schemas.microsoft.com/office/drawing/2014/main" id="{DE8C39E8-07B0-344E-8642-D7901F39F199}"/>
              </a:ext>
            </a:extLst>
          </p:cNvPr>
          <p:cNvSpPr txBox="1">
            <a:spLocks/>
          </p:cNvSpPr>
          <p:nvPr userDrawn="1"/>
        </p:nvSpPr>
        <p:spPr>
          <a:xfrm>
            <a:off x="8915020" y="54970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pic>
        <p:nvPicPr>
          <p:cNvPr id="37" name="Image 36">
            <a:extLst>
              <a:ext uri="{FF2B5EF4-FFF2-40B4-BE49-F238E27FC236}">
                <a16:creationId xmlns:a16="http://schemas.microsoft.com/office/drawing/2014/main" id="{E974D4A0-1E08-614E-A167-5826D86CB5E9}"/>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4308530"/>
            <a:ext cx="3318365" cy="3688596"/>
          </a:xfrm>
          <a:prstGeom prst="rect">
            <a:avLst/>
          </a:prstGeom>
        </p:spPr>
      </p:pic>
    </p:spTree>
    <p:extLst>
      <p:ext uri="{BB962C8B-B14F-4D97-AF65-F5344CB8AC3E}">
        <p14:creationId xmlns:p14="http://schemas.microsoft.com/office/powerpoint/2010/main" val="44370283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0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43BC58D1-29B9-DE44-A803-783DB8C93332}"/>
              </a:ext>
            </a:extLst>
          </p:cNvPr>
          <p:cNvSpPr>
            <a:spLocks noGrp="1"/>
          </p:cNvSpPr>
          <p:nvPr>
            <p:ph type="ctrTitle"/>
          </p:nvPr>
        </p:nvSpPr>
        <p:spPr>
          <a:xfrm>
            <a:off x="269821" y="862449"/>
            <a:ext cx="11677339" cy="958685"/>
          </a:xfrm>
          <a:prstGeom prst="rect">
            <a:avLst/>
          </a:prstGeom>
        </p:spPr>
        <p:txBody>
          <a:bodyPr>
            <a:normAutofit/>
          </a:bodyPr>
          <a:lstStyle/>
          <a:p>
            <a:r>
              <a:rPr lang="fr-FR" b="1" dirty="0">
                <a:solidFill>
                  <a:srgbClr val="13162A"/>
                </a:solidFill>
                <a:latin typeface="Raleway ExtraBold" panose="020B0003030101060003" pitchFamily="34" charset="0"/>
              </a:rPr>
              <a:t>Titre offre</a:t>
            </a:r>
          </a:p>
        </p:txBody>
      </p:sp>
      <p:sp>
        <p:nvSpPr>
          <p:cNvPr id="4" name="Sous-titre 2">
            <a:extLst>
              <a:ext uri="{FF2B5EF4-FFF2-40B4-BE49-F238E27FC236}">
                <a16:creationId xmlns:a16="http://schemas.microsoft.com/office/drawing/2014/main" id="{0DE0F1DA-E370-F443-B1F2-345FB394C5CA}"/>
              </a:ext>
            </a:extLst>
          </p:cNvPr>
          <p:cNvSpPr>
            <a:spLocks noGrp="1"/>
          </p:cNvSpPr>
          <p:nvPr>
            <p:ph type="subTitle" idx="1"/>
          </p:nvPr>
        </p:nvSpPr>
        <p:spPr>
          <a:xfrm>
            <a:off x="1998133" y="1837110"/>
            <a:ext cx="7890934" cy="958685"/>
          </a:xfrm>
          <a:prstGeom prst="rect">
            <a:avLst/>
          </a:prstGeom>
        </p:spPr>
        <p:txBody>
          <a:bodyPr>
            <a:normAutofit/>
          </a:bodyPr>
          <a:lstStyle>
            <a:lvl1pPr marL="0" indent="0">
              <a:buNone/>
              <a:defRPr/>
            </a:lvl1pPr>
          </a:lstStyle>
          <a:p>
            <a:pPr>
              <a:lnSpc>
                <a:spcPct val="100000"/>
              </a:lnSpc>
            </a:pPr>
            <a:r>
              <a:rPr lang="fr-FR" sz="1200" dirty="0" err="1">
                <a:solidFill>
                  <a:srgbClr val="C2C1C2"/>
                </a:solidFill>
                <a:latin typeface="Lato" panose="020F0502020204030203" pitchFamily="34" charset="77"/>
              </a:rPr>
              <a:t>Lorem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ipsum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dolor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sit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amet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consectetur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adipiscing</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elit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sed</a:t>
            </a:r>
            <a:r>
              <a:rPr lang="fr-FR" sz="1200" dirty="0">
                <a:solidFill>
                  <a:srgbClr val="C2C1C2"/>
                </a:solidFill>
                <a:latin typeface="Lato" panose="020F0502020204030203" pitchFamily="34" charset="77"/>
              </a:rPr>
              <a:t> do </a:t>
            </a:r>
            <a:r>
              <a:rPr lang="fr-FR" sz="1200" dirty="0" err="1">
                <a:solidFill>
                  <a:srgbClr val="C2C1C2"/>
                </a:solidFill>
                <a:latin typeface="Lato" panose="020F0502020204030203" pitchFamily="34" charset="77"/>
              </a:rPr>
              <a:t>eiusmod</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tempor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incididunt</a:t>
            </a:r>
            <a:r>
              <a:rPr lang="fr-FR" sz="1200" dirty="0">
                <a:solidFill>
                  <a:srgbClr val="C2C1C2"/>
                </a:solidFill>
                <a:latin typeface="Lato" panose="020F0502020204030203" pitchFamily="34" charset="77"/>
              </a:rPr>
              <a:t> ut </a:t>
            </a:r>
            <a:r>
              <a:rPr lang="fr-FR" sz="1200" dirty="0" err="1">
                <a:solidFill>
                  <a:srgbClr val="C2C1C2"/>
                </a:solidFill>
                <a:latin typeface="Lato" panose="020F0502020204030203" pitchFamily="34" charset="77"/>
              </a:rPr>
              <a:t>labore</a:t>
            </a:r>
            <a:r>
              <a:rPr lang="fr-FR" sz="1200" dirty="0">
                <a:solidFill>
                  <a:srgbClr val="C2C1C2"/>
                </a:solidFill>
                <a:latin typeface="Lato" panose="020F0502020204030203" pitchFamily="34" charset="77"/>
              </a:rPr>
              <a:t> et </a:t>
            </a:r>
            <a:r>
              <a:rPr lang="fr-FR" sz="1200" dirty="0" err="1">
                <a:solidFill>
                  <a:srgbClr val="C2C1C2"/>
                </a:solidFill>
                <a:latin typeface="Lato" panose="020F0502020204030203" pitchFamily="34" charset="77"/>
              </a:rPr>
              <a:t>dolore</a:t>
            </a:r>
            <a:r>
              <a:rPr lang="fr-FR" sz="1200" dirty="0">
                <a:solidFill>
                  <a:srgbClr val="C2C1C2"/>
                </a:solidFill>
                <a:latin typeface="Lato" panose="020F0502020204030203" pitchFamily="34" charset="77"/>
              </a:rPr>
              <a:t> magna </a:t>
            </a:r>
            <a:r>
              <a:rPr lang="fr-FR" sz="1200" dirty="0" err="1">
                <a:solidFill>
                  <a:srgbClr val="C2C1C2"/>
                </a:solidFill>
                <a:latin typeface="Lato" panose="020F0502020204030203" pitchFamily="34" charset="77"/>
              </a:rPr>
              <a:t>aliqua</a:t>
            </a:r>
            <a:r>
              <a:rPr lang="fr-FR" sz="1200" dirty="0">
                <a:solidFill>
                  <a:srgbClr val="C2C1C2"/>
                </a:solidFill>
                <a:latin typeface="Lato" panose="020F0502020204030203" pitchFamily="34" charset="77"/>
              </a:rPr>
              <a:t>. Ut </a:t>
            </a:r>
            <a:r>
              <a:rPr lang="fr-FR" sz="1200" dirty="0" err="1">
                <a:solidFill>
                  <a:srgbClr val="C2C1C2"/>
                </a:solidFill>
                <a:latin typeface="Lato" panose="020F0502020204030203" pitchFamily="34" charset="77"/>
              </a:rPr>
              <a:t>enim</a:t>
            </a:r>
            <a:r>
              <a:rPr lang="fr-FR" sz="1200" dirty="0">
                <a:solidFill>
                  <a:srgbClr val="C2C1C2"/>
                </a:solidFill>
                <a:latin typeface="Lato" panose="020F0502020204030203" pitchFamily="34" charset="77"/>
              </a:rPr>
              <a:t> ad </a:t>
            </a:r>
            <a:r>
              <a:rPr lang="fr-FR" sz="1200" dirty="0" err="1">
                <a:solidFill>
                  <a:srgbClr val="C2C1C2"/>
                </a:solidFill>
                <a:latin typeface="Lato" panose="020F0502020204030203" pitchFamily="34" charset="77"/>
              </a:rPr>
              <a:t>minim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veniam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quis</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nostrud</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exercitation</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ullamco</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laboris</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nisi</a:t>
            </a:r>
            <a:r>
              <a:rPr lang="fr-FR" sz="1200" dirty="0">
                <a:solidFill>
                  <a:srgbClr val="C2C1C2"/>
                </a:solidFill>
                <a:latin typeface="Lato" panose="020F0502020204030203" pitchFamily="34" charset="77"/>
              </a:rPr>
              <a:t> ut </a:t>
            </a:r>
            <a:r>
              <a:rPr lang="fr-FR" sz="1200" dirty="0" err="1">
                <a:solidFill>
                  <a:srgbClr val="C2C1C2"/>
                </a:solidFill>
                <a:latin typeface="Lato" panose="020F0502020204030203" pitchFamily="34" charset="77"/>
              </a:rPr>
              <a:t>aliquip</a:t>
            </a:r>
            <a:r>
              <a:rPr lang="fr-FR" sz="1200" dirty="0">
                <a:solidFill>
                  <a:srgbClr val="C2C1C2"/>
                </a:solidFill>
                <a:latin typeface="Lato" panose="020F0502020204030203" pitchFamily="34" charset="77"/>
              </a:rPr>
              <a:t> ex </a:t>
            </a:r>
            <a:r>
              <a:rPr lang="fr-FR" sz="1200" dirty="0" err="1">
                <a:solidFill>
                  <a:srgbClr val="C2C1C2"/>
                </a:solidFill>
                <a:latin typeface="Lato" panose="020F0502020204030203" pitchFamily="34" charset="77"/>
              </a:rPr>
              <a:t>ea</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commodo</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consequat</a:t>
            </a:r>
            <a:r>
              <a:rPr lang="fr-FR" sz="1200" dirty="0">
                <a:solidFill>
                  <a:srgbClr val="C2C1C2"/>
                </a:solidFill>
                <a:latin typeface="Lato" panose="020F0502020204030203" pitchFamily="34" charset="77"/>
              </a:rPr>
              <a:t>. Duis </a:t>
            </a:r>
            <a:r>
              <a:rPr lang="fr-FR" sz="1200" dirty="0" err="1">
                <a:solidFill>
                  <a:srgbClr val="C2C1C2"/>
                </a:solidFill>
                <a:latin typeface="Lato" panose="020F0502020204030203" pitchFamily="34" charset="77"/>
              </a:rPr>
              <a:t>aute</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irure</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dolor</a:t>
            </a:r>
            <a:r>
              <a:rPr lang="fr-FR" sz="1200" dirty="0">
                <a:solidFill>
                  <a:srgbClr val="C2C1C2"/>
                </a:solidFill>
                <a:latin typeface="Lato" panose="020F0502020204030203" pitchFamily="34" charset="77"/>
              </a:rPr>
              <a:t> in </a:t>
            </a:r>
            <a:r>
              <a:rPr lang="fr-FR" sz="1200" dirty="0" err="1">
                <a:solidFill>
                  <a:srgbClr val="C2C1C2"/>
                </a:solidFill>
                <a:latin typeface="Lato" panose="020F0502020204030203" pitchFamily="34" charset="77"/>
              </a:rPr>
              <a:t>reprehenderit</a:t>
            </a:r>
            <a:r>
              <a:rPr lang="fr-FR" sz="1200" dirty="0">
                <a:solidFill>
                  <a:srgbClr val="C2C1C2"/>
                </a:solidFill>
                <a:latin typeface="Lato" panose="020F0502020204030203" pitchFamily="34" charset="77"/>
              </a:rPr>
              <a:t> in </a:t>
            </a:r>
            <a:r>
              <a:rPr lang="fr-FR" sz="1200" dirty="0" err="1">
                <a:solidFill>
                  <a:srgbClr val="C2C1C2"/>
                </a:solidFill>
                <a:latin typeface="Lato" panose="020F0502020204030203" pitchFamily="34" charset="77"/>
              </a:rPr>
              <a:t>voluptate</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velit</a:t>
            </a:r>
            <a:r>
              <a:rPr lang="fr-FR" sz="1200" dirty="0">
                <a:solidFill>
                  <a:srgbClr val="C2C1C2"/>
                </a:solidFill>
                <a:latin typeface="Lato" panose="020F0502020204030203" pitchFamily="34" charset="77"/>
              </a:rPr>
              <a:t> esse </a:t>
            </a:r>
            <a:r>
              <a:rPr lang="fr-FR" sz="1200" dirty="0" err="1">
                <a:solidFill>
                  <a:srgbClr val="C2C1C2"/>
                </a:solidFill>
                <a:latin typeface="Lato" panose="020F0502020204030203" pitchFamily="34" charset="77"/>
              </a:rPr>
              <a:t>cillum</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dolore</a:t>
            </a:r>
            <a:r>
              <a:rPr lang="fr-FR" sz="1200" dirty="0">
                <a:solidFill>
                  <a:srgbClr val="C2C1C2"/>
                </a:solidFill>
                <a:latin typeface="Lato" panose="020F0502020204030203" pitchFamily="34" charset="77"/>
              </a:rPr>
              <a:t> eu </a:t>
            </a:r>
            <a:r>
              <a:rPr lang="fr-FR" sz="1200" dirty="0" err="1">
                <a:solidFill>
                  <a:srgbClr val="C2C1C2"/>
                </a:solidFill>
                <a:latin typeface="Lato" panose="020F0502020204030203" pitchFamily="34" charset="77"/>
              </a:rPr>
              <a:t>fugiat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nulla</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pariatur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Excepteur</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sint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occaecat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cupidatat</a:t>
            </a:r>
            <a:r>
              <a:rPr lang="fr-FR" sz="1200" dirty="0">
                <a:solidFill>
                  <a:srgbClr val="C2C1C2"/>
                </a:solidFill>
                <a:latin typeface="Lato" panose="020F0502020204030203" pitchFamily="34" charset="77"/>
              </a:rPr>
              <a:t> non </a:t>
            </a:r>
            <a:r>
              <a:rPr lang="fr-FR" sz="1200" dirty="0" err="1">
                <a:solidFill>
                  <a:srgbClr val="C2C1C2"/>
                </a:solidFill>
                <a:latin typeface="Lato" panose="020F0502020204030203" pitchFamily="34" charset="77"/>
              </a:rPr>
              <a:t>proident</a:t>
            </a:r>
            <a:r>
              <a:rPr lang="fr-FR" sz="1200" dirty="0">
                <a:solidFill>
                  <a:srgbClr val="C2C1C2"/>
                </a:solidFill>
                <a:latin typeface="Lato" panose="020F0502020204030203" pitchFamily="34" charset="77"/>
              </a:rPr>
              <a:t>, </a:t>
            </a:r>
            <a:r>
              <a:rPr lang="fr-FR" sz="1200" dirty="0" err="1">
                <a:solidFill>
                  <a:srgbClr val="C2C1C2"/>
                </a:solidFill>
                <a:latin typeface="Lato" panose="020F0502020204030203" pitchFamily="34" charset="77"/>
              </a:rPr>
              <a:t>sunt</a:t>
            </a:r>
            <a:r>
              <a:rPr lang="fr-FR" sz="1200" dirty="0">
                <a:solidFill>
                  <a:srgbClr val="C2C1C2"/>
                </a:solidFill>
                <a:latin typeface="Lato" panose="020F0502020204030203" pitchFamily="34" charset="77"/>
              </a:rPr>
              <a:t> in culpa qui officia </a:t>
            </a:r>
            <a:r>
              <a:rPr lang="fr-FR" sz="1200" dirty="0" err="1">
                <a:solidFill>
                  <a:srgbClr val="C2C1C2"/>
                </a:solidFill>
                <a:latin typeface="Lato" panose="020F0502020204030203" pitchFamily="34" charset="77"/>
              </a:rPr>
              <a:t>deserunt</a:t>
            </a:r>
            <a:r>
              <a:rPr lang="fr-FR" sz="1200" dirty="0">
                <a:solidFill>
                  <a:srgbClr val="C2C1C2"/>
                </a:solidFill>
                <a:latin typeface="Lato" panose="020F0502020204030203" pitchFamily="34" charset="77"/>
              </a:rPr>
              <a:t> mollit </a:t>
            </a:r>
            <a:r>
              <a:rPr lang="fr-FR" sz="1200" dirty="0" err="1">
                <a:solidFill>
                  <a:srgbClr val="C2C1C2"/>
                </a:solidFill>
                <a:latin typeface="Lato" panose="020F0502020204030203" pitchFamily="34" charset="77"/>
              </a:rPr>
              <a:t>anim</a:t>
            </a:r>
            <a:r>
              <a:rPr lang="fr-FR" sz="1200" dirty="0">
                <a:solidFill>
                  <a:srgbClr val="C2C1C2"/>
                </a:solidFill>
                <a:latin typeface="Lato" panose="020F0502020204030203" pitchFamily="34" charset="77"/>
              </a:rPr>
              <a:t> id est </a:t>
            </a:r>
            <a:r>
              <a:rPr lang="fr-FR" sz="1200" dirty="0" err="1">
                <a:solidFill>
                  <a:srgbClr val="C2C1C2"/>
                </a:solidFill>
                <a:latin typeface="Lato" panose="020F0502020204030203" pitchFamily="34" charset="77"/>
              </a:rPr>
              <a:t>laborum</a:t>
            </a:r>
            <a:r>
              <a:rPr lang="fr-FR" sz="1200" dirty="0">
                <a:solidFill>
                  <a:srgbClr val="C2C1C2"/>
                </a:solidFill>
                <a:latin typeface="Lato" panose="020F0502020204030203" pitchFamily="34" charset="77"/>
              </a:rPr>
              <a:t>.</a:t>
            </a:r>
            <a:endParaRPr lang="fr-FR" sz="1200" dirty="0">
              <a:solidFill>
                <a:srgbClr val="C2C1C2"/>
              </a:solidFill>
              <a:latin typeface="Lato" panose="020F0502020204030203" pitchFamily="34" charset="77"/>
              <a:cs typeface="Lato" panose="020F0502020204030203" pitchFamily="34" charset="0"/>
            </a:endParaRPr>
          </a:p>
        </p:txBody>
      </p:sp>
      <p:sp>
        <p:nvSpPr>
          <p:cNvPr id="5" name="Rectangle 4">
            <a:extLst>
              <a:ext uri="{FF2B5EF4-FFF2-40B4-BE49-F238E27FC236}">
                <a16:creationId xmlns:a16="http://schemas.microsoft.com/office/drawing/2014/main" id="{575766D8-57B2-824F-8929-41C6333315AC}"/>
              </a:ext>
            </a:extLst>
          </p:cNvPr>
          <p:cNvSpPr/>
          <p:nvPr userDrawn="1"/>
        </p:nvSpPr>
        <p:spPr>
          <a:xfrm>
            <a:off x="391885" y="4402438"/>
            <a:ext cx="11430001" cy="245556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84DD37A2-B208-454F-965B-1FD33080632B}"/>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808617" y="-801390"/>
            <a:ext cx="3318365" cy="3688596"/>
          </a:xfrm>
          <a:prstGeom prst="rect">
            <a:avLst/>
          </a:prstGeom>
        </p:spPr>
      </p:pic>
      <p:cxnSp>
        <p:nvCxnSpPr>
          <p:cNvPr id="13" name="Connecteur droit 12">
            <a:extLst>
              <a:ext uri="{FF2B5EF4-FFF2-40B4-BE49-F238E27FC236}">
                <a16:creationId xmlns:a16="http://schemas.microsoft.com/office/drawing/2014/main" id="{5C47E5B1-4E1D-964A-A717-CB3D90132B10}"/>
              </a:ext>
            </a:extLst>
          </p:cNvPr>
          <p:cNvCxnSpPr>
            <a:cxnSpLocks/>
          </p:cNvCxnSpPr>
          <p:nvPr userDrawn="1"/>
        </p:nvCxnSpPr>
        <p:spPr>
          <a:xfrm>
            <a:off x="2113379" y="5464732"/>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44AF1106-A543-BB4E-AB33-EBFB44D6CD4F}"/>
              </a:ext>
            </a:extLst>
          </p:cNvPr>
          <p:cNvCxnSpPr>
            <a:cxnSpLocks/>
          </p:cNvCxnSpPr>
          <p:nvPr userDrawn="1"/>
        </p:nvCxnSpPr>
        <p:spPr>
          <a:xfrm>
            <a:off x="5882530" y="5450158"/>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8BA0C329-F4E0-9D43-8BB0-FE9BF8007C0E}"/>
              </a:ext>
            </a:extLst>
          </p:cNvPr>
          <p:cNvCxnSpPr>
            <a:cxnSpLocks/>
          </p:cNvCxnSpPr>
          <p:nvPr userDrawn="1"/>
        </p:nvCxnSpPr>
        <p:spPr>
          <a:xfrm>
            <a:off x="9619036" y="5445010"/>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74226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3_Disposition personnalisée">
    <p:bg>
      <p:bgPr>
        <a:solidFill>
          <a:srgbClr val="13162A"/>
        </a:solidFill>
        <a:effectLst/>
      </p:bgPr>
    </p:bg>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82E59E9C-8BE6-5D46-9AE2-4FE78258CB35}"/>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662927" y="5259794"/>
            <a:ext cx="3318365" cy="3688596"/>
          </a:xfrm>
          <a:prstGeom prst="rect">
            <a:avLst/>
          </a:prstGeom>
        </p:spPr>
      </p:pic>
      <p:sp>
        <p:nvSpPr>
          <p:cNvPr id="2" name="Titre 1">
            <a:extLst>
              <a:ext uri="{FF2B5EF4-FFF2-40B4-BE49-F238E27FC236}">
                <a16:creationId xmlns:a16="http://schemas.microsoft.com/office/drawing/2014/main" id="{6EE43BC0-35B1-4B4F-9400-27F53A78E12D}"/>
              </a:ext>
            </a:extLst>
          </p:cNvPr>
          <p:cNvSpPr>
            <a:spLocks noGrp="1"/>
          </p:cNvSpPr>
          <p:nvPr>
            <p:ph type="title"/>
          </p:nvPr>
        </p:nvSpPr>
        <p:spPr>
          <a:xfrm>
            <a:off x="838200" y="1121568"/>
            <a:ext cx="10515600" cy="1325563"/>
          </a:xfrm>
          <a:prstGeom prst="rect">
            <a:avLst/>
          </a:prstGeom>
        </p:spPr>
        <p:txBody>
          <a:bodyPr anchor="b"/>
          <a:lstStyle>
            <a:lvl1pPr>
              <a:defRPr sz="6000" b="1" i="0" baseline="0">
                <a:solidFill>
                  <a:schemeClr val="bg1"/>
                </a:solidFill>
                <a:latin typeface="Raleway ExtraBold" panose="020B0503030101060003" pitchFamily="34" charset="77"/>
              </a:defRPr>
            </a:lvl1pPr>
          </a:lstStyle>
          <a:p>
            <a:r>
              <a:rPr lang="fr-FR" dirty="0"/>
              <a:t>Modifiez le style du titre</a:t>
            </a:r>
          </a:p>
        </p:txBody>
      </p:sp>
      <p:sp>
        <p:nvSpPr>
          <p:cNvPr id="13" name="Espace réservé du texte 12">
            <a:extLst>
              <a:ext uri="{FF2B5EF4-FFF2-40B4-BE49-F238E27FC236}">
                <a16:creationId xmlns:a16="http://schemas.microsoft.com/office/drawing/2014/main" id="{CC3318B7-A5E9-CE44-9859-199D48DE5581}"/>
              </a:ext>
            </a:extLst>
          </p:cNvPr>
          <p:cNvSpPr>
            <a:spLocks noGrp="1"/>
          </p:cNvSpPr>
          <p:nvPr>
            <p:ph type="body" sz="quarter" idx="10"/>
          </p:nvPr>
        </p:nvSpPr>
        <p:spPr>
          <a:xfrm>
            <a:off x="1551426" y="2800940"/>
            <a:ext cx="4316413" cy="2216150"/>
          </a:xfrm>
          <a:prstGeom prst="rect">
            <a:avLst/>
          </a:prstGeom>
        </p:spPr>
        <p:txBody>
          <a:bodyPr/>
          <a:lstStyle>
            <a:lvl1pPr>
              <a:defRPr sz="1600" b="0" i="0">
                <a:solidFill>
                  <a:schemeClr val="bg1"/>
                </a:solidFill>
                <a:latin typeface="Lato Light" panose="020F0302020204030203" pitchFamily="34" charset="77"/>
              </a:defRPr>
            </a:lvl1pPr>
            <a:lvl2pPr>
              <a:defRPr sz="1400" b="0" i="0">
                <a:solidFill>
                  <a:schemeClr val="bg1"/>
                </a:solidFill>
                <a:latin typeface="Lato Light" panose="020F0302020204030203" pitchFamily="34" charset="77"/>
              </a:defRPr>
            </a:lvl2pPr>
            <a:lvl3pPr>
              <a:defRPr sz="1200" b="0" i="0">
                <a:solidFill>
                  <a:schemeClr val="bg1"/>
                </a:solidFill>
                <a:latin typeface="Lato Light" panose="020F0302020204030203" pitchFamily="34" charset="77"/>
              </a:defRPr>
            </a:lvl3pPr>
            <a:lvl4pPr>
              <a:defRPr sz="1100" b="0" i="0">
                <a:solidFill>
                  <a:schemeClr val="bg1"/>
                </a:solidFill>
                <a:latin typeface="Lato Light" panose="020F0302020204030203" pitchFamily="34" charset="77"/>
              </a:defRPr>
            </a:lvl4pPr>
            <a:lvl5pPr>
              <a:defRPr sz="11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341369940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4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E8B2177E-227F-9E4A-B1AA-8D5F12BDF53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1"/>
            <a:ext cx="12192000" cy="1686167"/>
          </a:xfrm>
          <a:prstGeom prst="rect">
            <a:avLst/>
          </a:prstGeom>
        </p:spPr>
      </p:pic>
      <p:sp>
        <p:nvSpPr>
          <p:cNvPr id="6" name="Sous-titre 2">
            <a:extLst>
              <a:ext uri="{FF2B5EF4-FFF2-40B4-BE49-F238E27FC236}">
                <a16:creationId xmlns:a16="http://schemas.microsoft.com/office/drawing/2014/main" id="{40E3519B-D6E2-AE4C-9C76-9363F560191B}"/>
              </a:ext>
            </a:extLst>
          </p:cNvPr>
          <p:cNvSpPr txBox="1">
            <a:spLocks/>
          </p:cNvSpPr>
          <p:nvPr userDrawn="1"/>
        </p:nvSpPr>
        <p:spPr>
          <a:xfrm>
            <a:off x="7546024" y="3288534"/>
            <a:ext cx="862320" cy="52947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00000"/>
              </a:lnSpc>
            </a:pPr>
            <a:r>
              <a:rPr lang="fr-FR" sz="1200" b="1" dirty="0">
                <a:solidFill>
                  <a:schemeClr val="bg1"/>
                </a:solidFill>
                <a:latin typeface="Lato" panose="020F0502020204030203" pitchFamily="34" charset="0"/>
                <a:cs typeface="Lato" panose="020F0502020204030203" pitchFamily="34" charset="0"/>
              </a:rPr>
              <a:t>Revue de sprint</a:t>
            </a:r>
          </a:p>
        </p:txBody>
      </p:sp>
      <p:pic>
        <p:nvPicPr>
          <p:cNvPr id="8" name="Image 7">
            <a:extLst>
              <a:ext uri="{FF2B5EF4-FFF2-40B4-BE49-F238E27FC236}">
                <a16:creationId xmlns:a16="http://schemas.microsoft.com/office/drawing/2014/main" id="{6477B5E3-2478-8346-8CB6-4A498EE9F946}"/>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662927" y="-2106480"/>
            <a:ext cx="3318365" cy="3688596"/>
          </a:xfrm>
          <a:prstGeom prst="rect">
            <a:avLst/>
          </a:prstGeom>
        </p:spPr>
      </p:pic>
      <p:sp>
        <p:nvSpPr>
          <p:cNvPr id="9" name="Titre 8">
            <a:extLst>
              <a:ext uri="{FF2B5EF4-FFF2-40B4-BE49-F238E27FC236}">
                <a16:creationId xmlns:a16="http://schemas.microsoft.com/office/drawing/2014/main" id="{9D478FA6-2CA5-B948-8CB9-ED75D43995D1}"/>
              </a:ext>
            </a:extLst>
          </p:cNvPr>
          <p:cNvSpPr>
            <a:spLocks noGrp="1"/>
          </p:cNvSpPr>
          <p:nvPr>
            <p:ph type="title"/>
          </p:nvPr>
        </p:nvSpPr>
        <p:spPr>
          <a:xfrm>
            <a:off x="838200" y="365125"/>
            <a:ext cx="10515600" cy="1325563"/>
          </a:xfrm>
          <a:prstGeom prst="rect">
            <a:avLst/>
          </a:prstGeom>
        </p:spPr>
        <p:txBody>
          <a:bodyPr anchor="ctr"/>
          <a:lstStyle>
            <a:lvl1pPr algn="ctr">
              <a:defRPr sz="6000" b="1" i="0">
                <a:solidFill>
                  <a:schemeClr val="bg1"/>
                </a:solidFill>
                <a:latin typeface="Raleway ExtraBold" panose="020B0503030101060003" pitchFamily="34" charset="77"/>
              </a:defRPr>
            </a:lvl1pPr>
          </a:lstStyle>
          <a:p>
            <a:r>
              <a:rPr lang="fr-FR" dirty="0"/>
              <a:t>Modifiez le style du titre</a:t>
            </a:r>
          </a:p>
        </p:txBody>
      </p:sp>
      <p:sp>
        <p:nvSpPr>
          <p:cNvPr id="11" name="Espace réservé du texte 10">
            <a:extLst>
              <a:ext uri="{FF2B5EF4-FFF2-40B4-BE49-F238E27FC236}">
                <a16:creationId xmlns:a16="http://schemas.microsoft.com/office/drawing/2014/main" id="{57AB2EA5-1E92-FB41-B08B-B1FACD0E60C5}"/>
              </a:ext>
            </a:extLst>
          </p:cNvPr>
          <p:cNvSpPr>
            <a:spLocks noGrp="1"/>
          </p:cNvSpPr>
          <p:nvPr>
            <p:ph type="body" sz="quarter" idx="10"/>
          </p:nvPr>
        </p:nvSpPr>
        <p:spPr>
          <a:xfrm>
            <a:off x="1655438" y="2239168"/>
            <a:ext cx="6824662" cy="2379663"/>
          </a:xfrm>
          <a:prstGeom prst="rect">
            <a:avLst/>
          </a:prstGeom>
        </p:spPr>
        <p:txBody>
          <a:bodyPr/>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4082049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8DF5CCF5-7A76-7E4B-AC66-6CA8D665B8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0426" y="320634"/>
            <a:ext cx="11511148" cy="6216734"/>
          </a:xfrm>
          <a:prstGeom prst="rect">
            <a:avLst/>
          </a:prstGeom>
        </p:spPr>
      </p:pic>
      <p:sp>
        <p:nvSpPr>
          <p:cNvPr id="20" name="Espace réservé du contenu 19">
            <a:extLst>
              <a:ext uri="{FF2B5EF4-FFF2-40B4-BE49-F238E27FC236}">
                <a16:creationId xmlns:a16="http://schemas.microsoft.com/office/drawing/2014/main" id="{8F21CDA5-1FCF-D146-A9F1-56EA40D0E856}"/>
              </a:ext>
            </a:extLst>
          </p:cNvPr>
          <p:cNvSpPr>
            <a:spLocks noGrp="1"/>
          </p:cNvSpPr>
          <p:nvPr>
            <p:ph sz="quarter" idx="10" hasCustomPrompt="1"/>
          </p:nvPr>
        </p:nvSpPr>
        <p:spPr>
          <a:xfrm>
            <a:off x="2905125" y="4954814"/>
            <a:ext cx="6381750" cy="841375"/>
          </a:xfrm>
          <a:prstGeom prst="rect">
            <a:avLst/>
          </a:prstGeom>
        </p:spPr>
        <p:txBody>
          <a:bodyPr/>
          <a:lstStyle>
            <a:lvl1pPr marL="0" indent="0" algn="ctr">
              <a:lnSpc>
                <a:spcPct val="100000"/>
              </a:lnSpc>
              <a:buNone/>
              <a:defRPr sz="1400" b="0" i="0">
                <a:solidFill>
                  <a:schemeClr val="bg1"/>
                </a:solidFill>
                <a:latin typeface="Lato Light" panose="020F0302020204030203" pitchFamily="34" charset="77"/>
              </a:defRPr>
            </a:lvl1pPr>
          </a:lstStyle>
          <a:p>
            <a:pPr marL="0" indent="0" algn="ctr">
              <a:lnSpc>
                <a:spcPct val="100000"/>
              </a:lnSpc>
              <a:buNone/>
            </a:pPr>
            <a: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t>Petite description en 3 lignes max – Police Lato light – 14 pt</a:t>
            </a:r>
            <a:b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br>
            <a: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t>Petite description en 3 lignes max – Police Lato light – 14 pt</a:t>
            </a:r>
            <a:b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br>
            <a:r>
              <a:rPr lang="fr-FR" sz="1400" dirty="0">
                <a:solidFill>
                  <a:schemeClr val="bg1"/>
                </a:solidFill>
                <a:latin typeface="Lato Light" panose="020F0402020204030203" pitchFamily="34" charset="0"/>
                <a:ea typeface="Lato Light" panose="020F0502020204030203" pitchFamily="34" charset="0"/>
                <a:cs typeface="Lato Light" panose="020F0402020204030203" pitchFamily="34" charset="0"/>
              </a:rPr>
              <a:t>Petite description en 3 lignes max – Police Lato light – 14 pt</a:t>
            </a:r>
          </a:p>
        </p:txBody>
      </p:sp>
      <p:sp>
        <p:nvSpPr>
          <p:cNvPr id="18" name="Titre 16">
            <a:extLst>
              <a:ext uri="{FF2B5EF4-FFF2-40B4-BE49-F238E27FC236}">
                <a16:creationId xmlns:a16="http://schemas.microsoft.com/office/drawing/2014/main" id="{B79C11B9-8EA1-F84F-B21B-5BEA1BBD73FF}"/>
              </a:ext>
            </a:extLst>
          </p:cNvPr>
          <p:cNvSpPr>
            <a:spLocks noGrp="1"/>
          </p:cNvSpPr>
          <p:nvPr>
            <p:ph type="title" hasCustomPrompt="1"/>
          </p:nvPr>
        </p:nvSpPr>
        <p:spPr>
          <a:xfrm>
            <a:off x="854822" y="3064591"/>
            <a:ext cx="10515600" cy="1325563"/>
          </a:xfrm>
          <a:prstGeom prst="rect">
            <a:avLst/>
          </a:prstGeom>
        </p:spPr>
        <p:txBody>
          <a:bodyPr anchor="b"/>
          <a:lstStyle>
            <a:lvl1pPr algn="ctr">
              <a:defRPr sz="7200" b="0" i="0">
                <a:solidFill>
                  <a:schemeClr val="bg1"/>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111388908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64_Disposition personnalisée">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4B22CDF7-7C50-2D4F-BB88-E2ACD47CFA54}"/>
              </a:ext>
            </a:extLst>
          </p:cNvPr>
          <p:cNvSpPr>
            <a:spLocks noGrp="1"/>
          </p:cNvSpPr>
          <p:nvPr>
            <p:ph type="ctrTitle" hasCustomPrompt="1"/>
          </p:nvPr>
        </p:nvSpPr>
        <p:spPr>
          <a:xfrm>
            <a:off x="567558" y="509753"/>
            <a:ext cx="10474816" cy="958685"/>
          </a:xfrm>
          <a:prstGeom prst="rect">
            <a:avLst/>
          </a:prstGeom>
        </p:spPr>
        <p:txBody>
          <a:bodyPr/>
          <a:lstStyle>
            <a:lvl1pPr>
              <a:defRPr sz="6000"/>
            </a:lvl1pPr>
          </a:lstStyle>
          <a:p>
            <a:pPr algn="l"/>
            <a:r>
              <a:rPr lang="fr-FR" b="1" dirty="0">
                <a:solidFill>
                  <a:srgbClr val="13162A"/>
                </a:solidFill>
                <a:latin typeface="Raleway ExtraBold" panose="020B0003030101060003" pitchFamily="34" charset="0"/>
              </a:rPr>
              <a:t>Grand titre</a:t>
            </a:r>
          </a:p>
        </p:txBody>
      </p:sp>
      <p:sp>
        <p:nvSpPr>
          <p:cNvPr id="4" name="Sous-titre 2">
            <a:extLst>
              <a:ext uri="{FF2B5EF4-FFF2-40B4-BE49-F238E27FC236}">
                <a16:creationId xmlns:a16="http://schemas.microsoft.com/office/drawing/2014/main" id="{A3BE0D1F-798C-044C-B5D0-63F6002896EF}"/>
              </a:ext>
            </a:extLst>
          </p:cNvPr>
          <p:cNvSpPr>
            <a:spLocks noGrp="1"/>
          </p:cNvSpPr>
          <p:nvPr>
            <p:ph type="subTitle" idx="1" hasCustomPrompt="1"/>
          </p:nvPr>
        </p:nvSpPr>
        <p:spPr>
          <a:xfrm>
            <a:off x="567558" y="1517978"/>
            <a:ext cx="10042565" cy="637647"/>
          </a:xfrm>
          <a:prstGeom prst="rect">
            <a:avLst/>
          </a:prstGeom>
        </p:spPr>
        <p:txBody>
          <a:bodyPr>
            <a:normAutofit/>
          </a:bodyPr>
          <a:lstStyle>
            <a:lvl1pPr marL="0" indent="0">
              <a:buNone/>
              <a:defRPr/>
            </a:lvl1pPr>
          </a:lstStyle>
          <a:p>
            <a:pPr algn="l">
              <a:lnSpc>
                <a:spcPct val="100000"/>
              </a:lnSpc>
            </a:pPr>
            <a:r>
              <a:rPr lang="fr-FR" sz="1200" dirty="0" err="1">
                <a:solidFill>
                  <a:srgbClr val="C2C1C2"/>
                </a:solidFill>
                <a:latin typeface="Lato" panose="020F0502020204030203" pitchFamily="34" charset="0"/>
                <a:cs typeface="Lato" panose="020F0502020204030203" pitchFamily="34" charset="0"/>
              </a:rPr>
              <a:t>Lorem</a:t>
            </a:r>
            <a:r>
              <a:rPr lang="fr-FR" sz="1200" dirty="0">
                <a:solidFill>
                  <a:srgbClr val="C2C1C2"/>
                </a:solidFill>
                <a:latin typeface="Lato" panose="020F0502020204030203" pitchFamily="34" charset="0"/>
                <a:cs typeface="Lato" panose="020F0502020204030203" pitchFamily="34" charset="0"/>
              </a:rPr>
              <a:t> </a:t>
            </a:r>
            <a:r>
              <a:rPr lang="fr-FR" sz="1200" dirty="0" err="1">
                <a:solidFill>
                  <a:srgbClr val="C2C1C2"/>
                </a:solidFill>
                <a:latin typeface="Lato" panose="020F0502020204030203" pitchFamily="34" charset="0"/>
                <a:cs typeface="Lato" panose="020F0502020204030203" pitchFamily="34" charset="0"/>
              </a:rPr>
              <a:t>ipsum</a:t>
            </a:r>
            <a:r>
              <a:rPr lang="fr-FR" sz="1200" dirty="0">
                <a:solidFill>
                  <a:srgbClr val="C2C1C2"/>
                </a:solidFill>
                <a:latin typeface="Lato" panose="020F0502020204030203" pitchFamily="34" charset="0"/>
                <a:cs typeface="Lato" panose="020F0502020204030203" pitchFamily="34" charset="0"/>
              </a:rPr>
              <a:t> </a:t>
            </a:r>
          </a:p>
          <a:p>
            <a:pPr algn="l">
              <a:lnSpc>
                <a:spcPct val="100000"/>
              </a:lnSpc>
            </a:pPr>
            <a:endParaRPr lang="fr-FR" sz="1200" dirty="0">
              <a:solidFill>
                <a:srgbClr val="C2C1C2"/>
              </a:solidFill>
              <a:latin typeface="Lato" panose="020F0502020204030203" pitchFamily="34" charset="0"/>
              <a:cs typeface="Lato" panose="020F0502020204030203" pitchFamily="34" charset="0"/>
            </a:endParaRPr>
          </a:p>
        </p:txBody>
      </p:sp>
      <p:sp>
        <p:nvSpPr>
          <p:cNvPr id="5" name="Rectangle 4">
            <a:extLst>
              <a:ext uri="{FF2B5EF4-FFF2-40B4-BE49-F238E27FC236}">
                <a16:creationId xmlns:a16="http://schemas.microsoft.com/office/drawing/2014/main" id="{7048D3CB-7EC1-4F45-AB87-34C5BD802F88}"/>
              </a:ext>
            </a:extLst>
          </p:cNvPr>
          <p:cNvSpPr/>
          <p:nvPr userDrawn="1"/>
        </p:nvSpPr>
        <p:spPr>
          <a:xfrm>
            <a:off x="0" y="4917688"/>
            <a:ext cx="12192000" cy="194031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6" name="Connecteur droit 5">
            <a:extLst>
              <a:ext uri="{FF2B5EF4-FFF2-40B4-BE49-F238E27FC236}">
                <a16:creationId xmlns:a16="http://schemas.microsoft.com/office/drawing/2014/main" id="{B4E41BCF-1E3C-A840-87E7-0126914D1643}"/>
              </a:ext>
            </a:extLst>
          </p:cNvPr>
          <p:cNvCxnSpPr>
            <a:cxnSpLocks/>
          </p:cNvCxnSpPr>
          <p:nvPr userDrawn="1"/>
        </p:nvCxnSpPr>
        <p:spPr>
          <a:xfrm>
            <a:off x="1826717" y="4076700"/>
            <a:ext cx="0" cy="1350706"/>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7" name="Titre 1">
            <a:extLst>
              <a:ext uri="{FF2B5EF4-FFF2-40B4-BE49-F238E27FC236}">
                <a16:creationId xmlns:a16="http://schemas.microsoft.com/office/drawing/2014/main" id="{EB56BFF6-0D9C-8042-9D36-8574506DB315}"/>
              </a:ext>
            </a:extLst>
          </p:cNvPr>
          <p:cNvSpPr txBox="1">
            <a:spLocks/>
          </p:cNvSpPr>
          <p:nvPr userDrawn="1"/>
        </p:nvSpPr>
        <p:spPr>
          <a:xfrm>
            <a:off x="1668178"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01</a:t>
            </a:r>
            <a:r>
              <a:rPr lang="fr-FR" sz="2400" b="1" dirty="0">
                <a:solidFill>
                  <a:srgbClr val="CE3189"/>
                </a:solidFill>
                <a:latin typeface="Lato Heavy" panose="020F0502020204030203" pitchFamily="34" charset="0"/>
                <a:cs typeface="Lato Heavy" panose="020F0502020204030203" pitchFamily="34" charset="0"/>
              </a:rPr>
              <a:t>/</a:t>
            </a:r>
          </a:p>
        </p:txBody>
      </p:sp>
      <p:cxnSp>
        <p:nvCxnSpPr>
          <p:cNvPr id="8" name="Connecteur droit 7">
            <a:extLst>
              <a:ext uri="{FF2B5EF4-FFF2-40B4-BE49-F238E27FC236}">
                <a16:creationId xmlns:a16="http://schemas.microsoft.com/office/drawing/2014/main" id="{B9D21D8F-EA94-514C-A985-01A695C6A6CA}"/>
              </a:ext>
            </a:extLst>
          </p:cNvPr>
          <p:cNvCxnSpPr>
            <a:cxnSpLocks/>
          </p:cNvCxnSpPr>
          <p:nvPr userDrawn="1"/>
        </p:nvCxnSpPr>
        <p:spPr>
          <a:xfrm>
            <a:off x="7319758" y="3420200"/>
            <a:ext cx="0" cy="1968747"/>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9" name="Titre 1">
            <a:extLst>
              <a:ext uri="{FF2B5EF4-FFF2-40B4-BE49-F238E27FC236}">
                <a16:creationId xmlns:a16="http://schemas.microsoft.com/office/drawing/2014/main" id="{A19DD486-6D05-8C4F-9C73-6AE1A0D58874}"/>
              </a:ext>
            </a:extLst>
          </p:cNvPr>
          <p:cNvSpPr txBox="1">
            <a:spLocks/>
          </p:cNvSpPr>
          <p:nvPr userDrawn="1"/>
        </p:nvSpPr>
        <p:spPr>
          <a:xfrm>
            <a:off x="7178116" y="5498863"/>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04</a:t>
            </a:r>
            <a:r>
              <a:rPr lang="fr-FR" sz="2400" b="1" dirty="0">
                <a:solidFill>
                  <a:srgbClr val="CE3189"/>
                </a:solidFill>
                <a:latin typeface="Lato Heavy" panose="020F0502020204030203" pitchFamily="34" charset="0"/>
                <a:cs typeface="Lato Heavy" panose="020F0502020204030203" pitchFamily="34" charset="0"/>
              </a:rPr>
              <a:t>/</a:t>
            </a:r>
          </a:p>
        </p:txBody>
      </p:sp>
      <p:sp>
        <p:nvSpPr>
          <p:cNvPr id="10" name="Rectangle 9">
            <a:extLst>
              <a:ext uri="{FF2B5EF4-FFF2-40B4-BE49-F238E27FC236}">
                <a16:creationId xmlns:a16="http://schemas.microsoft.com/office/drawing/2014/main" id="{D904EC68-F956-4D4F-B5BA-455D3FB35DAB}"/>
              </a:ext>
            </a:extLst>
          </p:cNvPr>
          <p:cNvSpPr/>
          <p:nvPr userDrawn="1"/>
        </p:nvSpPr>
        <p:spPr>
          <a:xfrm>
            <a:off x="8393101" y="3456647"/>
            <a:ext cx="1524965" cy="681447"/>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11" name="Groupe 10">
            <a:extLst>
              <a:ext uri="{FF2B5EF4-FFF2-40B4-BE49-F238E27FC236}">
                <a16:creationId xmlns:a16="http://schemas.microsoft.com/office/drawing/2014/main" id="{DC0052B6-51D8-684F-A1F5-36D65881B0F5}"/>
              </a:ext>
            </a:extLst>
          </p:cNvPr>
          <p:cNvGrpSpPr/>
          <p:nvPr userDrawn="1"/>
        </p:nvGrpSpPr>
        <p:grpSpPr>
          <a:xfrm>
            <a:off x="3535392" y="4076700"/>
            <a:ext cx="757437" cy="1963419"/>
            <a:chOff x="3441320" y="4076700"/>
            <a:chExt cx="757437" cy="1963419"/>
          </a:xfrm>
        </p:grpSpPr>
        <p:cxnSp>
          <p:nvCxnSpPr>
            <p:cNvPr id="12" name="Connecteur droit 11">
              <a:extLst>
                <a:ext uri="{FF2B5EF4-FFF2-40B4-BE49-F238E27FC236}">
                  <a16:creationId xmlns:a16="http://schemas.microsoft.com/office/drawing/2014/main" id="{EA46BA12-F718-8D49-8A76-1608CCDF8632}"/>
                </a:ext>
              </a:extLst>
            </p:cNvPr>
            <p:cNvCxnSpPr>
              <a:cxnSpLocks/>
            </p:cNvCxnSpPr>
            <p:nvPr/>
          </p:nvCxnSpPr>
          <p:spPr>
            <a:xfrm>
              <a:off x="3605069" y="4076700"/>
              <a:ext cx="0" cy="1338514"/>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3" name="Titre 1">
              <a:extLst>
                <a:ext uri="{FF2B5EF4-FFF2-40B4-BE49-F238E27FC236}">
                  <a16:creationId xmlns:a16="http://schemas.microsoft.com/office/drawing/2014/main" id="{64FAE44D-A0C2-2248-8D1E-CADCB64D9EFC}"/>
                </a:ext>
              </a:extLst>
            </p:cNvPr>
            <p:cNvSpPr txBox="1">
              <a:spLocks/>
            </p:cNvSpPr>
            <p:nvPr/>
          </p:nvSpPr>
          <p:spPr>
            <a:xfrm>
              <a:off x="3441320"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02</a:t>
              </a:r>
              <a:r>
                <a:rPr lang="fr-FR" sz="2400" b="1" dirty="0">
                  <a:solidFill>
                    <a:srgbClr val="CE3189"/>
                  </a:solidFill>
                  <a:latin typeface="Lato Heavy" panose="020F0502020204030203" pitchFamily="34" charset="0"/>
                  <a:cs typeface="Lato Heavy" panose="020F0502020204030203" pitchFamily="34" charset="0"/>
                </a:rPr>
                <a:t>/</a:t>
              </a:r>
            </a:p>
          </p:txBody>
        </p:sp>
      </p:grpSp>
      <p:cxnSp>
        <p:nvCxnSpPr>
          <p:cNvPr id="14" name="Connecteur droit 13">
            <a:extLst>
              <a:ext uri="{FF2B5EF4-FFF2-40B4-BE49-F238E27FC236}">
                <a16:creationId xmlns:a16="http://schemas.microsoft.com/office/drawing/2014/main" id="{A08DCDC4-9D5D-EE46-8284-D56E1B8CBFF3}"/>
              </a:ext>
            </a:extLst>
          </p:cNvPr>
          <p:cNvCxnSpPr>
            <a:cxnSpLocks/>
          </p:cNvCxnSpPr>
          <p:nvPr userDrawn="1"/>
        </p:nvCxnSpPr>
        <p:spPr>
          <a:xfrm flipH="1">
            <a:off x="9190643" y="4239646"/>
            <a:ext cx="10398" cy="1162514"/>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5" name="Titre 1">
            <a:extLst>
              <a:ext uri="{FF2B5EF4-FFF2-40B4-BE49-F238E27FC236}">
                <a16:creationId xmlns:a16="http://schemas.microsoft.com/office/drawing/2014/main" id="{B595C7A6-7C22-6D4D-94B4-C1B9AA448801}"/>
              </a:ext>
            </a:extLst>
          </p:cNvPr>
          <p:cNvSpPr txBox="1">
            <a:spLocks/>
          </p:cNvSpPr>
          <p:nvPr userDrawn="1"/>
        </p:nvSpPr>
        <p:spPr>
          <a:xfrm>
            <a:off x="9026893" y="5496695"/>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05</a:t>
            </a:r>
            <a:r>
              <a:rPr lang="fr-FR" sz="2400" b="1" dirty="0">
                <a:solidFill>
                  <a:srgbClr val="CE3189"/>
                </a:solidFill>
                <a:latin typeface="Lato Heavy" panose="020F0502020204030203" pitchFamily="34" charset="0"/>
                <a:cs typeface="Lato Heavy" panose="020F0502020204030203" pitchFamily="34" charset="0"/>
              </a:rPr>
              <a:t>/</a:t>
            </a:r>
          </a:p>
        </p:txBody>
      </p:sp>
      <p:grpSp>
        <p:nvGrpSpPr>
          <p:cNvPr id="16" name="Groupe 15">
            <a:extLst>
              <a:ext uri="{FF2B5EF4-FFF2-40B4-BE49-F238E27FC236}">
                <a16:creationId xmlns:a16="http://schemas.microsoft.com/office/drawing/2014/main" id="{3BA69622-69B0-BD41-BDBC-CE8E941FB3CE}"/>
              </a:ext>
            </a:extLst>
          </p:cNvPr>
          <p:cNvGrpSpPr/>
          <p:nvPr userDrawn="1"/>
        </p:nvGrpSpPr>
        <p:grpSpPr>
          <a:xfrm>
            <a:off x="1108374" y="2852249"/>
            <a:ext cx="1497582" cy="1077506"/>
            <a:chOff x="503054" y="2852249"/>
            <a:chExt cx="1497582" cy="1077506"/>
          </a:xfrm>
        </p:grpSpPr>
        <p:grpSp>
          <p:nvGrpSpPr>
            <p:cNvPr id="17" name="Groupe 16">
              <a:extLst>
                <a:ext uri="{FF2B5EF4-FFF2-40B4-BE49-F238E27FC236}">
                  <a16:creationId xmlns:a16="http://schemas.microsoft.com/office/drawing/2014/main" id="{691E0C6E-0BFF-DF43-8647-B50A2F3C6BC1}"/>
                </a:ext>
              </a:extLst>
            </p:cNvPr>
            <p:cNvGrpSpPr/>
            <p:nvPr/>
          </p:nvGrpSpPr>
          <p:grpSpPr>
            <a:xfrm flipH="1">
              <a:off x="503054" y="3215954"/>
              <a:ext cx="1448811" cy="713801"/>
              <a:chOff x="3705473" y="2430635"/>
              <a:chExt cx="1507372" cy="713801"/>
            </a:xfrm>
          </p:grpSpPr>
          <p:sp>
            <p:nvSpPr>
              <p:cNvPr id="21" name="Rectangle 20">
                <a:extLst>
                  <a:ext uri="{FF2B5EF4-FFF2-40B4-BE49-F238E27FC236}">
                    <a16:creationId xmlns:a16="http://schemas.microsoft.com/office/drawing/2014/main" id="{A48C85C0-D2EE-A94A-9D64-F53A35C37C8C}"/>
                  </a:ext>
                </a:extLst>
              </p:cNvPr>
              <p:cNvSpPr/>
              <p:nvPr/>
            </p:nvSpPr>
            <p:spPr>
              <a:xfrm>
                <a:off x="3705473" y="2430635"/>
                <a:ext cx="1507372" cy="665784"/>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2" name="Triangle rectangle 21">
                <a:extLst>
                  <a:ext uri="{FF2B5EF4-FFF2-40B4-BE49-F238E27FC236}">
                    <a16:creationId xmlns:a16="http://schemas.microsoft.com/office/drawing/2014/main" id="{07A96582-E8F7-6C47-8F37-3527630F8541}"/>
                  </a:ext>
                </a:extLst>
              </p:cNvPr>
              <p:cNvSpPr/>
              <p:nvPr/>
            </p:nvSpPr>
            <p:spPr>
              <a:xfrm rot="18900000">
                <a:off x="4325737" y="2878272"/>
                <a:ext cx="266845" cy="266164"/>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19" name="Rectangle : coins arrondis 18">
              <a:extLst>
                <a:ext uri="{FF2B5EF4-FFF2-40B4-BE49-F238E27FC236}">
                  <a16:creationId xmlns:a16="http://schemas.microsoft.com/office/drawing/2014/main" id="{017FB97A-FD8E-F54D-A5D7-A5965FA414FD}"/>
                </a:ext>
              </a:extLst>
            </p:cNvPr>
            <p:cNvSpPr/>
            <p:nvPr/>
          </p:nvSpPr>
          <p:spPr>
            <a:xfrm rot="20650273">
              <a:off x="1595459" y="2852249"/>
              <a:ext cx="405177" cy="61162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20" name="Image 19">
              <a:extLst>
                <a:ext uri="{FF2B5EF4-FFF2-40B4-BE49-F238E27FC236}">
                  <a16:creationId xmlns:a16="http://schemas.microsoft.com/office/drawing/2014/main" id="{7D51DFC9-F952-DD4C-B66F-6608EF0BA5AA}"/>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0778450">
              <a:off x="1556054" y="2905684"/>
              <a:ext cx="393700" cy="660400"/>
            </a:xfrm>
            <a:prstGeom prst="rect">
              <a:avLst/>
            </a:prstGeom>
          </p:spPr>
        </p:pic>
      </p:grpSp>
      <p:grpSp>
        <p:nvGrpSpPr>
          <p:cNvPr id="28" name="Groupe 27">
            <a:extLst>
              <a:ext uri="{FF2B5EF4-FFF2-40B4-BE49-F238E27FC236}">
                <a16:creationId xmlns:a16="http://schemas.microsoft.com/office/drawing/2014/main" id="{6CC7A63E-1C2A-2B4F-A823-F3E9D16EBE95}"/>
              </a:ext>
            </a:extLst>
          </p:cNvPr>
          <p:cNvGrpSpPr/>
          <p:nvPr/>
        </p:nvGrpSpPr>
        <p:grpSpPr>
          <a:xfrm>
            <a:off x="6473257" y="2626386"/>
            <a:ext cx="1728432" cy="699772"/>
            <a:chOff x="3857061" y="2626386"/>
            <a:chExt cx="1728432" cy="699772"/>
          </a:xfrm>
        </p:grpSpPr>
        <p:sp>
          <p:nvSpPr>
            <p:cNvPr id="31" name="Rectangle 30">
              <a:extLst>
                <a:ext uri="{FF2B5EF4-FFF2-40B4-BE49-F238E27FC236}">
                  <a16:creationId xmlns:a16="http://schemas.microsoft.com/office/drawing/2014/main" id="{D0675FCD-35AD-0849-92E0-9DF1B6588A00}"/>
                </a:ext>
              </a:extLst>
            </p:cNvPr>
            <p:cNvSpPr/>
            <p:nvPr/>
          </p:nvSpPr>
          <p:spPr>
            <a:xfrm>
              <a:off x="3857061" y="2626386"/>
              <a:ext cx="1728432" cy="653703"/>
            </a:xfrm>
            <a:prstGeom prst="rect">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2" name="Triangle rectangle 31">
              <a:extLst>
                <a:ext uri="{FF2B5EF4-FFF2-40B4-BE49-F238E27FC236}">
                  <a16:creationId xmlns:a16="http://schemas.microsoft.com/office/drawing/2014/main" id="{82B8C99D-F346-D542-A680-A4A4D625B651}"/>
                </a:ext>
              </a:extLst>
            </p:cNvPr>
            <p:cNvSpPr/>
            <p:nvPr/>
          </p:nvSpPr>
          <p:spPr>
            <a:xfrm rot="2700000" flipH="1">
              <a:off x="4583904" y="3064837"/>
              <a:ext cx="256478" cy="266164"/>
            </a:xfrm>
            <a:prstGeom prst="rtTriangl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nvGrpSpPr>
          <p:cNvPr id="33" name="Groupe 32">
            <a:extLst>
              <a:ext uri="{FF2B5EF4-FFF2-40B4-BE49-F238E27FC236}">
                <a16:creationId xmlns:a16="http://schemas.microsoft.com/office/drawing/2014/main" id="{4F9156F7-E310-0443-A748-21D6D1C3C6CC}"/>
              </a:ext>
            </a:extLst>
          </p:cNvPr>
          <p:cNvGrpSpPr/>
          <p:nvPr userDrawn="1"/>
        </p:nvGrpSpPr>
        <p:grpSpPr>
          <a:xfrm>
            <a:off x="9311036" y="3021579"/>
            <a:ext cx="900507" cy="1072848"/>
            <a:chOff x="8382472" y="1940029"/>
            <a:chExt cx="900507" cy="1072848"/>
          </a:xfrm>
        </p:grpSpPr>
        <p:sp>
          <p:nvSpPr>
            <p:cNvPr id="35" name="Triangle rectangle 34">
              <a:extLst>
                <a:ext uri="{FF2B5EF4-FFF2-40B4-BE49-F238E27FC236}">
                  <a16:creationId xmlns:a16="http://schemas.microsoft.com/office/drawing/2014/main" id="{5B2D8EDC-D2AD-4B40-8DE8-42D81CA59D31}"/>
                </a:ext>
              </a:extLst>
            </p:cNvPr>
            <p:cNvSpPr/>
            <p:nvPr/>
          </p:nvSpPr>
          <p:spPr>
            <a:xfrm rot="13500000">
              <a:off x="8676230" y="2406128"/>
              <a:ext cx="606749" cy="606749"/>
            </a:xfrm>
            <a:prstGeom prst="rtTriangle">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7" name="Ellipse 36">
              <a:extLst>
                <a:ext uri="{FF2B5EF4-FFF2-40B4-BE49-F238E27FC236}">
                  <a16:creationId xmlns:a16="http://schemas.microsoft.com/office/drawing/2014/main" id="{9A6746D8-88A7-154D-B666-90F5DE7EECCC}"/>
                </a:ext>
              </a:extLst>
            </p:cNvPr>
            <p:cNvSpPr/>
            <p:nvPr/>
          </p:nvSpPr>
          <p:spPr>
            <a:xfrm rot="20620050">
              <a:off x="8382472" y="1940029"/>
              <a:ext cx="706146" cy="70614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nvGrpSpPr>
          <p:cNvPr id="40" name="Groupe 39">
            <a:extLst>
              <a:ext uri="{FF2B5EF4-FFF2-40B4-BE49-F238E27FC236}">
                <a16:creationId xmlns:a16="http://schemas.microsoft.com/office/drawing/2014/main" id="{7EEB5A7E-8315-C542-9E6E-B930E8730A16}"/>
              </a:ext>
            </a:extLst>
          </p:cNvPr>
          <p:cNvGrpSpPr/>
          <p:nvPr userDrawn="1"/>
        </p:nvGrpSpPr>
        <p:grpSpPr>
          <a:xfrm>
            <a:off x="5338792" y="4229352"/>
            <a:ext cx="757437" cy="1810767"/>
            <a:chOff x="3441320" y="4229352"/>
            <a:chExt cx="757437" cy="1810767"/>
          </a:xfrm>
        </p:grpSpPr>
        <p:cxnSp>
          <p:nvCxnSpPr>
            <p:cNvPr id="41" name="Connecteur droit 40">
              <a:extLst>
                <a:ext uri="{FF2B5EF4-FFF2-40B4-BE49-F238E27FC236}">
                  <a16:creationId xmlns:a16="http://schemas.microsoft.com/office/drawing/2014/main" id="{99E1C56C-0D9E-9443-AFAE-82A4473EFF46}"/>
                </a:ext>
              </a:extLst>
            </p:cNvPr>
            <p:cNvCxnSpPr>
              <a:cxnSpLocks/>
            </p:cNvCxnSpPr>
            <p:nvPr/>
          </p:nvCxnSpPr>
          <p:spPr>
            <a:xfrm>
              <a:off x="3605069" y="4229352"/>
              <a:ext cx="0" cy="1185862"/>
            </a:xfrm>
            <a:prstGeom prst="line">
              <a:avLst/>
            </a:prstGeom>
            <a:ln w="19050">
              <a:solidFill>
                <a:srgbClr val="CE3189"/>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42" name="Titre 1">
              <a:extLst>
                <a:ext uri="{FF2B5EF4-FFF2-40B4-BE49-F238E27FC236}">
                  <a16:creationId xmlns:a16="http://schemas.microsoft.com/office/drawing/2014/main" id="{0483C41E-BFD9-154A-9784-AAB8EF152924}"/>
                </a:ext>
              </a:extLst>
            </p:cNvPr>
            <p:cNvSpPr txBox="1">
              <a:spLocks/>
            </p:cNvSpPr>
            <p:nvPr/>
          </p:nvSpPr>
          <p:spPr>
            <a:xfrm>
              <a:off x="3441320" y="5509749"/>
              <a:ext cx="757437" cy="53037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400" b="1" dirty="0">
                  <a:solidFill>
                    <a:schemeClr val="bg1"/>
                  </a:solidFill>
                  <a:latin typeface="Lato Heavy" panose="020F0502020204030203" pitchFamily="34" charset="0"/>
                  <a:cs typeface="Lato Heavy" panose="020F0502020204030203" pitchFamily="34" charset="0"/>
                </a:rPr>
                <a:t>03</a:t>
              </a:r>
              <a:r>
                <a:rPr lang="fr-FR" sz="2400" b="1" dirty="0">
                  <a:solidFill>
                    <a:srgbClr val="CE3189"/>
                  </a:solidFill>
                  <a:latin typeface="Lato Heavy" panose="020F0502020204030203" pitchFamily="34" charset="0"/>
                  <a:cs typeface="Lato Heavy" panose="020F0502020204030203" pitchFamily="34" charset="0"/>
                </a:rPr>
                <a:t>/</a:t>
              </a:r>
            </a:p>
          </p:txBody>
        </p:sp>
      </p:grpSp>
      <p:cxnSp>
        <p:nvCxnSpPr>
          <p:cNvPr id="44" name="Connecteur droit 43">
            <a:extLst>
              <a:ext uri="{FF2B5EF4-FFF2-40B4-BE49-F238E27FC236}">
                <a16:creationId xmlns:a16="http://schemas.microsoft.com/office/drawing/2014/main" id="{FA377305-1BF0-C04E-BEBE-E5E3E6D41544}"/>
              </a:ext>
            </a:extLst>
          </p:cNvPr>
          <p:cNvCxnSpPr>
            <a:cxnSpLocks/>
          </p:cNvCxnSpPr>
          <p:nvPr userDrawn="1"/>
        </p:nvCxnSpPr>
        <p:spPr>
          <a:xfrm>
            <a:off x="5502541" y="3056544"/>
            <a:ext cx="0" cy="607866"/>
          </a:xfrm>
          <a:prstGeom prst="line">
            <a:avLst/>
          </a:prstGeom>
          <a:ln w="19050">
            <a:solidFill>
              <a:srgbClr val="CE3189"/>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45" name="Ellipse 44">
            <a:extLst>
              <a:ext uri="{FF2B5EF4-FFF2-40B4-BE49-F238E27FC236}">
                <a16:creationId xmlns:a16="http://schemas.microsoft.com/office/drawing/2014/main" id="{3A2FCF3F-E80F-A546-9CBE-24FD2B814CF9}"/>
              </a:ext>
            </a:extLst>
          </p:cNvPr>
          <p:cNvSpPr/>
          <p:nvPr userDrawn="1"/>
        </p:nvSpPr>
        <p:spPr>
          <a:xfrm rot="20620050">
            <a:off x="5155459" y="2434042"/>
            <a:ext cx="706146" cy="70614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6" name="Image 45">
            <a:extLst>
              <a:ext uri="{FF2B5EF4-FFF2-40B4-BE49-F238E27FC236}">
                <a16:creationId xmlns:a16="http://schemas.microsoft.com/office/drawing/2014/main" id="{61D6B66C-411F-5945-BBA5-E7D64EA31670}"/>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5262278" y="2590875"/>
            <a:ext cx="472773" cy="406585"/>
          </a:xfrm>
          <a:prstGeom prst="rect">
            <a:avLst/>
          </a:prstGeom>
        </p:spPr>
      </p:pic>
    </p:spTree>
    <p:extLst>
      <p:ext uri="{BB962C8B-B14F-4D97-AF65-F5344CB8AC3E}">
        <p14:creationId xmlns:p14="http://schemas.microsoft.com/office/powerpoint/2010/main" val="24354190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8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41965D0F-0F80-6D4F-BDB3-E4F648E2C41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0" y="1"/>
            <a:ext cx="6096000" cy="6857999"/>
          </a:xfrm>
          <a:prstGeom prst="rect">
            <a:avLst/>
          </a:prstGeom>
        </p:spPr>
      </p:pic>
      <p:grpSp>
        <p:nvGrpSpPr>
          <p:cNvPr id="10" name="Groupe 9">
            <a:extLst>
              <a:ext uri="{FF2B5EF4-FFF2-40B4-BE49-F238E27FC236}">
                <a16:creationId xmlns:a16="http://schemas.microsoft.com/office/drawing/2014/main" id="{65FA1FE7-C8FF-5145-9227-E00353283D79}"/>
              </a:ext>
            </a:extLst>
          </p:cNvPr>
          <p:cNvGrpSpPr/>
          <p:nvPr userDrawn="1"/>
        </p:nvGrpSpPr>
        <p:grpSpPr>
          <a:xfrm>
            <a:off x="720928" y="2989786"/>
            <a:ext cx="931705" cy="0"/>
            <a:chOff x="4503420" y="3238999"/>
            <a:chExt cx="931705" cy="0"/>
          </a:xfrm>
        </p:grpSpPr>
        <p:cxnSp>
          <p:nvCxnSpPr>
            <p:cNvPr id="11" name="Connecteur droit 10">
              <a:extLst>
                <a:ext uri="{FF2B5EF4-FFF2-40B4-BE49-F238E27FC236}">
                  <a16:creationId xmlns:a16="http://schemas.microsoft.com/office/drawing/2014/main" id="{73C26D23-6B91-9743-B1C2-005B76292539}"/>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9F288D9C-CF9B-0845-8632-D7473C983405}"/>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3" name="Titre 1">
            <a:extLst>
              <a:ext uri="{FF2B5EF4-FFF2-40B4-BE49-F238E27FC236}">
                <a16:creationId xmlns:a16="http://schemas.microsoft.com/office/drawing/2014/main" id="{4BD310AD-A3A4-D842-9E5B-8BF39A79B754}"/>
              </a:ext>
            </a:extLst>
          </p:cNvPr>
          <p:cNvSpPr>
            <a:spLocks noGrp="1"/>
          </p:cNvSpPr>
          <p:nvPr>
            <p:ph type="title"/>
          </p:nvPr>
        </p:nvSpPr>
        <p:spPr>
          <a:xfrm>
            <a:off x="620567" y="511955"/>
            <a:ext cx="4966195" cy="2355746"/>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a:t>Modifiez le style du titre</a:t>
            </a:r>
          </a:p>
        </p:txBody>
      </p:sp>
      <p:pic>
        <p:nvPicPr>
          <p:cNvPr id="18" name="Image 17">
            <a:extLst>
              <a:ext uri="{FF2B5EF4-FFF2-40B4-BE49-F238E27FC236}">
                <a16:creationId xmlns:a16="http://schemas.microsoft.com/office/drawing/2014/main" id="{818F2166-054B-5444-894B-E9951BBAC61E}"/>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204738" y="5892085"/>
            <a:ext cx="3318365" cy="3688596"/>
          </a:xfrm>
          <a:prstGeom prst="rect">
            <a:avLst/>
          </a:prstGeom>
        </p:spPr>
      </p:pic>
      <p:sp>
        <p:nvSpPr>
          <p:cNvPr id="4" name="Espace réservé pour une image  3">
            <a:extLst>
              <a:ext uri="{FF2B5EF4-FFF2-40B4-BE49-F238E27FC236}">
                <a16:creationId xmlns:a16="http://schemas.microsoft.com/office/drawing/2014/main" id="{5BA15CE2-A4E2-3F4C-9AA7-8AB525C28ABE}"/>
              </a:ext>
            </a:extLst>
          </p:cNvPr>
          <p:cNvSpPr>
            <a:spLocks noGrp="1"/>
          </p:cNvSpPr>
          <p:nvPr>
            <p:ph type="pic" sz="quarter" idx="10"/>
          </p:nvPr>
        </p:nvSpPr>
        <p:spPr>
          <a:xfrm>
            <a:off x="6657975" y="871538"/>
            <a:ext cx="5086350" cy="5286375"/>
          </a:xfrm>
          <a:prstGeom prst="rect">
            <a:avLst/>
          </a:prstGeom>
        </p:spPr>
        <p:txBody>
          <a:bodyPr/>
          <a:lstStyle/>
          <a:p>
            <a:endParaRPr lang="fr-FR" dirty="0"/>
          </a:p>
        </p:txBody>
      </p:sp>
    </p:spTree>
    <p:extLst>
      <p:ext uri="{BB962C8B-B14F-4D97-AF65-F5344CB8AC3E}">
        <p14:creationId xmlns:p14="http://schemas.microsoft.com/office/powerpoint/2010/main" val="141795465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5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41965D0F-0F80-6D4F-BDB3-E4F648E2C41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6096000" cy="6857999"/>
          </a:xfrm>
          <a:prstGeom prst="rect">
            <a:avLst/>
          </a:prstGeom>
        </p:spPr>
      </p:pic>
      <p:pic>
        <p:nvPicPr>
          <p:cNvPr id="4" name="Image 3">
            <a:extLst>
              <a:ext uri="{FF2B5EF4-FFF2-40B4-BE49-F238E27FC236}">
                <a16:creationId xmlns:a16="http://schemas.microsoft.com/office/drawing/2014/main" id="{889F28DC-744A-444B-AE42-AB109159C9A5}"/>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438400" y="-2656168"/>
            <a:ext cx="3318365" cy="3688596"/>
          </a:xfrm>
          <a:prstGeom prst="rect">
            <a:avLst/>
          </a:prstGeom>
        </p:spPr>
      </p:pic>
      <p:sp>
        <p:nvSpPr>
          <p:cNvPr id="2" name="Titre 1">
            <a:extLst>
              <a:ext uri="{FF2B5EF4-FFF2-40B4-BE49-F238E27FC236}">
                <a16:creationId xmlns:a16="http://schemas.microsoft.com/office/drawing/2014/main" id="{AA936778-4A2F-3340-9EB6-31BBEF7BC198}"/>
              </a:ext>
            </a:extLst>
          </p:cNvPr>
          <p:cNvSpPr>
            <a:spLocks noGrp="1"/>
          </p:cNvSpPr>
          <p:nvPr>
            <p:ph type="title"/>
          </p:nvPr>
        </p:nvSpPr>
        <p:spPr>
          <a:xfrm>
            <a:off x="6887552" y="411594"/>
            <a:ext cx="4966195" cy="2355746"/>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dirty="0"/>
              <a:t>Modifiez le style du titre</a:t>
            </a:r>
          </a:p>
        </p:txBody>
      </p:sp>
      <p:sp>
        <p:nvSpPr>
          <p:cNvPr id="6" name="Espace réservé pour une image  5">
            <a:extLst>
              <a:ext uri="{FF2B5EF4-FFF2-40B4-BE49-F238E27FC236}">
                <a16:creationId xmlns:a16="http://schemas.microsoft.com/office/drawing/2014/main" id="{0A6AF0B8-B185-5F45-BDA7-4E487D197197}"/>
              </a:ext>
            </a:extLst>
          </p:cNvPr>
          <p:cNvSpPr>
            <a:spLocks noGrp="1"/>
          </p:cNvSpPr>
          <p:nvPr>
            <p:ph type="pic" sz="quarter" idx="10"/>
          </p:nvPr>
        </p:nvSpPr>
        <p:spPr>
          <a:xfrm>
            <a:off x="457200" y="728663"/>
            <a:ext cx="5072063" cy="5286375"/>
          </a:xfrm>
          <a:prstGeom prst="rect">
            <a:avLst/>
          </a:prstGeom>
        </p:spPr>
        <p:txBody>
          <a:bodyPr/>
          <a:lstStyle/>
          <a:p>
            <a:endParaRPr lang="fr-FR" dirty="0"/>
          </a:p>
        </p:txBody>
      </p:sp>
    </p:spTree>
    <p:extLst>
      <p:ext uri="{BB962C8B-B14F-4D97-AF65-F5344CB8AC3E}">
        <p14:creationId xmlns:p14="http://schemas.microsoft.com/office/powerpoint/2010/main" val="11311199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65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D7EC70A-FF2A-1E49-9ECB-DBB7FFEC402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8266670" y="0"/>
            <a:ext cx="3925330" cy="6857999"/>
          </a:xfrm>
          <a:prstGeom prst="rect">
            <a:avLst/>
          </a:prstGeom>
        </p:spPr>
      </p:pic>
      <p:grpSp>
        <p:nvGrpSpPr>
          <p:cNvPr id="6" name="Groupe 5">
            <a:extLst>
              <a:ext uri="{FF2B5EF4-FFF2-40B4-BE49-F238E27FC236}">
                <a16:creationId xmlns:a16="http://schemas.microsoft.com/office/drawing/2014/main" id="{3F317C23-C898-6949-9F80-74E96DEBE0B0}"/>
              </a:ext>
            </a:extLst>
          </p:cNvPr>
          <p:cNvGrpSpPr/>
          <p:nvPr userDrawn="1"/>
        </p:nvGrpSpPr>
        <p:grpSpPr>
          <a:xfrm>
            <a:off x="840211" y="3665092"/>
            <a:ext cx="931705" cy="0"/>
            <a:chOff x="4503420" y="3238999"/>
            <a:chExt cx="931705" cy="0"/>
          </a:xfrm>
        </p:grpSpPr>
        <p:cxnSp>
          <p:nvCxnSpPr>
            <p:cNvPr id="7" name="Connecteur droit 6">
              <a:extLst>
                <a:ext uri="{FF2B5EF4-FFF2-40B4-BE49-F238E27FC236}">
                  <a16:creationId xmlns:a16="http://schemas.microsoft.com/office/drawing/2014/main" id="{94C7BD21-29F3-BE44-B9C4-7BBCAF254937}"/>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17095A23-1578-FB41-B0FC-A7675D9ABBE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11" name="Image 10">
            <a:extLst>
              <a:ext uri="{FF2B5EF4-FFF2-40B4-BE49-F238E27FC236}">
                <a16:creationId xmlns:a16="http://schemas.microsoft.com/office/drawing/2014/main" id="{A78DA8BC-C1E7-F546-80D4-5EB46E2002F1}"/>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532817" y="5560443"/>
            <a:ext cx="3318365" cy="3688596"/>
          </a:xfrm>
          <a:prstGeom prst="rect">
            <a:avLst/>
          </a:prstGeom>
        </p:spPr>
      </p:pic>
      <p:sp>
        <p:nvSpPr>
          <p:cNvPr id="12" name="Titre 11">
            <a:extLst>
              <a:ext uri="{FF2B5EF4-FFF2-40B4-BE49-F238E27FC236}">
                <a16:creationId xmlns:a16="http://schemas.microsoft.com/office/drawing/2014/main" id="{9AF81EE4-9582-7449-B9A2-B2B97839DE9C}"/>
              </a:ext>
            </a:extLst>
          </p:cNvPr>
          <p:cNvSpPr>
            <a:spLocks noGrp="1"/>
          </p:cNvSpPr>
          <p:nvPr>
            <p:ph type="title"/>
          </p:nvPr>
        </p:nvSpPr>
        <p:spPr>
          <a:xfrm>
            <a:off x="827682" y="1519522"/>
            <a:ext cx="6611305" cy="1909478"/>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dirty="0"/>
              <a:t>Modifiez le style du titre</a:t>
            </a:r>
          </a:p>
        </p:txBody>
      </p:sp>
      <p:sp>
        <p:nvSpPr>
          <p:cNvPr id="14" name="Espace réservé du texte 13">
            <a:extLst>
              <a:ext uri="{FF2B5EF4-FFF2-40B4-BE49-F238E27FC236}">
                <a16:creationId xmlns:a16="http://schemas.microsoft.com/office/drawing/2014/main" id="{1583E5E6-2732-834C-BD48-473C941D42B4}"/>
              </a:ext>
            </a:extLst>
          </p:cNvPr>
          <p:cNvSpPr>
            <a:spLocks noGrp="1"/>
          </p:cNvSpPr>
          <p:nvPr>
            <p:ph type="body" sz="quarter" idx="10" hasCustomPrompt="1"/>
          </p:nvPr>
        </p:nvSpPr>
        <p:spPr>
          <a:xfrm>
            <a:off x="839788" y="3967163"/>
            <a:ext cx="6599237" cy="2554287"/>
          </a:xfrm>
          <a:prstGeom prst="rect">
            <a:avLst/>
          </a:prstGeom>
        </p:spPr>
        <p:txBody>
          <a:bodyPr/>
          <a:lstStyle>
            <a:lvl1pPr marL="0" indent="0">
              <a:buNone/>
              <a:defRPr sz="1600" b="0" i="0">
                <a:solidFill>
                  <a:srgbClr val="13162A"/>
                </a:solidFill>
                <a:latin typeface="Lato Light" panose="020F0302020204030203" pitchFamily="34" charset="77"/>
              </a:defRPr>
            </a:lvl1pPr>
          </a:lstStyle>
          <a:p>
            <a:pPr lvl="0"/>
            <a:r>
              <a:rPr lang="fr-FR" dirty="0" err="1"/>
              <a:t>Lorem</a:t>
            </a:r>
            <a:r>
              <a:rPr lang="fr-FR" dirty="0"/>
              <a:t> </a:t>
            </a:r>
            <a:r>
              <a:rPr lang="fr-FR" dirty="0" err="1"/>
              <a:t>ipsum</a:t>
            </a:r>
            <a:endParaRPr lang="fr-FR" dirty="0"/>
          </a:p>
        </p:txBody>
      </p:sp>
      <p:sp>
        <p:nvSpPr>
          <p:cNvPr id="4" name="Espace réservé pour une image  3">
            <a:extLst>
              <a:ext uri="{FF2B5EF4-FFF2-40B4-BE49-F238E27FC236}">
                <a16:creationId xmlns:a16="http://schemas.microsoft.com/office/drawing/2014/main" id="{5B118B68-078E-7849-8505-40D7250C3DFB}"/>
              </a:ext>
            </a:extLst>
          </p:cNvPr>
          <p:cNvSpPr>
            <a:spLocks noGrp="1"/>
          </p:cNvSpPr>
          <p:nvPr>
            <p:ph type="pic" sz="quarter" idx="11"/>
          </p:nvPr>
        </p:nvSpPr>
        <p:spPr>
          <a:xfrm>
            <a:off x="7658100" y="757238"/>
            <a:ext cx="3857625" cy="5357812"/>
          </a:xfrm>
          <a:prstGeom prst="rect">
            <a:avLst/>
          </a:prstGeom>
        </p:spPr>
        <p:txBody>
          <a:bodyPr/>
          <a:lstStyle/>
          <a:p>
            <a:endParaRPr lang="fr-FR" dirty="0"/>
          </a:p>
        </p:txBody>
      </p:sp>
    </p:spTree>
    <p:extLst>
      <p:ext uri="{BB962C8B-B14F-4D97-AF65-F5344CB8AC3E}">
        <p14:creationId xmlns:p14="http://schemas.microsoft.com/office/powerpoint/2010/main" val="232528007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0_Disposition personnalisé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96B03F7-16C3-6049-97E5-46B79FD5022E}"/>
              </a:ext>
            </a:extLst>
          </p:cNvPr>
          <p:cNvSpPr/>
          <p:nvPr userDrawn="1"/>
        </p:nvSpPr>
        <p:spPr>
          <a:xfrm>
            <a:off x="0" y="0"/>
            <a:ext cx="12192000" cy="6858000"/>
          </a:xfrm>
          <a:prstGeom prst="rec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 name="Image 3">
            <a:extLst>
              <a:ext uri="{FF2B5EF4-FFF2-40B4-BE49-F238E27FC236}">
                <a16:creationId xmlns:a16="http://schemas.microsoft.com/office/drawing/2014/main" id="{697AA143-1599-4449-BF85-1DF0631C5DA0}"/>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2073800" y="-2353628"/>
            <a:ext cx="3318365" cy="3688596"/>
          </a:xfrm>
          <a:prstGeom prst="rect">
            <a:avLst/>
          </a:prstGeom>
        </p:spPr>
      </p:pic>
      <p:sp>
        <p:nvSpPr>
          <p:cNvPr id="38" name="Titre 1">
            <a:extLst>
              <a:ext uri="{FF2B5EF4-FFF2-40B4-BE49-F238E27FC236}">
                <a16:creationId xmlns:a16="http://schemas.microsoft.com/office/drawing/2014/main" id="{EA0E70F6-0663-5A4C-B50D-FF2DC83E25FE}"/>
              </a:ext>
            </a:extLst>
          </p:cNvPr>
          <p:cNvSpPr>
            <a:spLocks noGrp="1"/>
          </p:cNvSpPr>
          <p:nvPr>
            <p:ph type="title"/>
          </p:nvPr>
        </p:nvSpPr>
        <p:spPr>
          <a:xfrm>
            <a:off x="0" y="411594"/>
            <a:ext cx="12192000" cy="1267304"/>
          </a:xfrm>
          <a:prstGeom prst="rect">
            <a:avLst/>
          </a:prstGeom>
        </p:spPr>
        <p:txBody>
          <a:bodyPr anchor="b"/>
          <a:lstStyle>
            <a:lvl1pPr algn="ctr">
              <a:defRPr sz="7200" b="1" i="0">
                <a:solidFill>
                  <a:srgbClr val="13162A"/>
                </a:solidFill>
                <a:latin typeface="Raleway ExtraBold" panose="020B0503030101060003" pitchFamily="34" charset="77"/>
              </a:defRPr>
            </a:lvl1pPr>
          </a:lstStyle>
          <a:p>
            <a:r>
              <a:rPr lang="fr-FR" dirty="0"/>
              <a:t>Modifiez le style du titre</a:t>
            </a:r>
          </a:p>
        </p:txBody>
      </p:sp>
    </p:spTree>
    <p:extLst>
      <p:ext uri="{BB962C8B-B14F-4D97-AF65-F5344CB8AC3E}">
        <p14:creationId xmlns:p14="http://schemas.microsoft.com/office/powerpoint/2010/main" val="238325724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67_Disposition personnalisée">
    <p:spTree>
      <p:nvGrpSpPr>
        <p:cNvPr id="1" name=""/>
        <p:cNvGrpSpPr/>
        <p:nvPr/>
      </p:nvGrpSpPr>
      <p:grpSpPr>
        <a:xfrm>
          <a:off x="0" y="0"/>
          <a:ext cx="0" cy="0"/>
          <a:chOff x="0" y="0"/>
          <a:chExt cx="0" cy="0"/>
        </a:xfrm>
      </p:grpSpPr>
      <p:sp>
        <p:nvSpPr>
          <p:cNvPr id="4" name="Sous-titre 2">
            <a:extLst>
              <a:ext uri="{FF2B5EF4-FFF2-40B4-BE49-F238E27FC236}">
                <a16:creationId xmlns:a16="http://schemas.microsoft.com/office/drawing/2014/main" id="{61891BA8-FB20-0D44-93CC-7E8245158AEE}"/>
              </a:ext>
            </a:extLst>
          </p:cNvPr>
          <p:cNvSpPr txBox="1">
            <a:spLocks/>
          </p:cNvSpPr>
          <p:nvPr userDrawn="1"/>
        </p:nvSpPr>
        <p:spPr>
          <a:xfrm>
            <a:off x="524979" y="5864904"/>
            <a:ext cx="3703320" cy="636506"/>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fr-FR" sz="1200" dirty="0">
                <a:solidFill>
                  <a:schemeClr val="bg1">
                    <a:lumMod val="50000"/>
                  </a:schemeClr>
                </a:solidFill>
                <a:latin typeface="Lato" panose="020F0502020204030203" pitchFamily="34" charset="0"/>
                <a:cs typeface="Lato" panose="020F0502020204030203" pitchFamily="34" charset="0"/>
              </a:rPr>
              <a:t> </a:t>
            </a:r>
          </a:p>
        </p:txBody>
      </p:sp>
      <p:sp>
        <p:nvSpPr>
          <p:cNvPr id="5" name="ZoneTexte 4">
            <a:extLst>
              <a:ext uri="{FF2B5EF4-FFF2-40B4-BE49-F238E27FC236}">
                <a16:creationId xmlns:a16="http://schemas.microsoft.com/office/drawing/2014/main" id="{1E39BCED-8A99-EE49-BD40-99329809803D}"/>
              </a:ext>
            </a:extLst>
          </p:cNvPr>
          <p:cNvSpPr txBox="1"/>
          <p:nvPr userDrawn="1"/>
        </p:nvSpPr>
        <p:spPr>
          <a:xfrm>
            <a:off x="3737113" y="437322"/>
            <a:ext cx="184731" cy="369332"/>
          </a:xfrm>
          <a:prstGeom prst="rect">
            <a:avLst/>
          </a:prstGeom>
          <a:noFill/>
        </p:spPr>
        <p:txBody>
          <a:bodyPr wrap="none" rtlCol="0">
            <a:spAutoFit/>
          </a:bodyPr>
          <a:lstStyle/>
          <a:p>
            <a:endParaRPr lang="fr-FR" dirty="0"/>
          </a:p>
        </p:txBody>
      </p:sp>
      <p:pic>
        <p:nvPicPr>
          <p:cNvPr id="7" name="Image 6">
            <a:extLst>
              <a:ext uri="{FF2B5EF4-FFF2-40B4-BE49-F238E27FC236}">
                <a16:creationId xmlns:a16="http://schemas.microsoft.com/office/drawing/2014/main" id="{7AE46E5C-D385-1244-A020-C1B916F5B2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80510" y="0"/>
            <a:ext cx="4030980" cy="6858000"/>
          </a:xfrm>
          <a:prstGeom prst="rect">
            <a:avLst/>
          </a:prstGeom>
        </p:spPr>
      </p:pic>
      <p:sp>
        <p:nvSpPr>
          <p:cNvPr id="3" name="Espace réservé pour une image  2">
            <a:extLst>
              <a:ext uri="{FF2B5EF4-FFF2-40B4-BE49-F238E27FC236}">
                <a16:creationId xmlns:a16="http://schemas.microsoft.com/office/drawing/2014/main" id="{856C74E3-CC4E-C34F-8154-DD2D625CD394}"/>
              </a:ext>
            </a:extLst>
          </p:cNvPr>
          <p:cNvSpPr>
            <a:spLocks noGrp="1"/>
          </p:cNvSpPr>
          <p:nvPr>
            <p:ph type="pic" sz="quarter" idx="10"/>
          </p:nvPr>
        </p:nvSpPr>
        <p:spPr>
          <a:xfrm>
            <a:off x="3921125" y="928688"/>
            <a:ext cx="4367213" cy="5138737"/>
          </a:xfrm>
          <a:prstGeom prst="rect">
            <a:avLst/>
          </a:prstGeom>
        </p:spPr>
        <p:txBody>
          <a:bodyPr/>
          <a:lstStyle/>
          <a:p>
            <a:endParaRPr lang="fr-FR" dirty="0"/>
          </a:p>
        </p:txBody>
      </p:sp>
    </p:spTree>
    <p:extLst>
      <p:ext uri="{BB962C8B-B14F-4D97-AF65-F5344CB8AC3E}">
        <p14:creationId xmlns:p14="http://schemas.microsoft.com/office/powerpoint/2010/main" val="41260688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9_Disposition personnalisée">
    <p:bg>
      <p:bgPr>
        <a:solidFill>
          <a:srgbClr val="13162A"/>
        </a:solidFill>
        <a:effectLst/>
      </p:bgPr>
    </p:bg>
    <p:spTree>
      <p:nvGrpSpPr>
        <p:cNvPr id="1" name=""/>
        <p:cNvGrpSpPr/>
        <p:nvPr/>
      </p:nvGrpSpPr>
      <p:grpSpPr>
        <a:xfrm>
          <a:off x="0" y="0"/>
          <a:ext cx="0" cy="0"/>
          <a:chOff x="0" y="0"/>
          <a:chExt cx="0" cy="0"/>
        </a:xfrm>
      </p:grpSpPr>
      <p:sp>
        <p:nvSpPr>
          <p:cNvPr id="18" name="Espace réservé pour une image  17">
            <a:extLst>
              <a:ext uri="{FF2B5EF4-FFF2-40B4-BE49-F238E27FC236}">
                <a16:creationId xmlns:a16="http://schemas.microsoft.com/office/drawing/2014/main" id="{8A14422E-893D-5744-B6B5-AA347E768B3A}"/>
              </a:ext>
            </a:extLst>
          </p:cNvPr>
          <p:cNvSpPr>
            <a:spLocks noGrp="1"/>
          </p:cNvSpPr>
          <p:nvPr>
            <p:ph type="pic" sz="quarter" idx="15"/>
          </p:nvPr>
        </p:nvSpPr>
        <p:spPr>
          <a:xfrm>
            <a:off x="4394200" y="0"/>
            <a:ext cx="7797800" cy="6858000"/>
          </a:xfrm>
          <a:prstGeom prst="rect">
            <a:avLst/>
          </a:prstGeom>
          <a:solidFill>
            <a:schemeClr val="accent3"/>
          </a:solidFill>
          <a:effectLst>
            <a:innerShdw blurRad="63500" dist="50800" dir="10800000">
              <a:prstClr val="black">
                <a:alpha val="50000"/>
              </a:prstClr>
            </a:innerShdw>
          </a:effectLst>
        </p:spPr>
        <p:txBody>
          <a:bodyPr/>
          <a:lstStyle/>
          <a:p>
            <a:endParaRPr lang="fr-FR" dirty="0"/>
          </a:p>
        </p:txBody>
      </p:sp>
      <p:grpSp>
        <p:nvGrpSpPr>
          <p:cNvPr id="6" name="Groupe 5">
            <a:extLst>
              <a:ext uri="{FF2B5EF4-FFF2-40B4-BE49-F238E27FC236}">
                <a16:creationId xmlns:a16="http://schemas.microsoft.com/office/drawing/2014/main" id="{6E171922-1363-3246-B78C-678C2C6507F5}"/>
              </a:ext>
            </a:extLst>
          </p:cNvPr>
          <p:cNvGrpSpPr/>
          <p:nvPr userDrawn="1"/>
        </p:nvGrpSpPr>
        <p:grpSpPr>
          <a:xfrm>
            <a:off x="592074" y="1667787"/>
            <a:ext cx="931705" cy="0"/>
            <a:chOff x="4503420" y="3238999"/>
            <a:chExt cx="931705" cy="0"/>
          </a:xfrm>
        </p:grpSpPr>
        <p:cxnSp>
          <p:nvCxnSpPr>
            <p:cNvPr id="7" name="Connecteur droit 6">
              <a:extLst>
                <a:ext uri="{FF2B5EF4-FFF2-40B4-BE49-F238E27FC236}">
                  <a16:creationId xmlns:a16="http://schemas.microsoft.com/office/drawing/2014/main" id="{8D9E36B0-0920-4548-B70C-511540B6C254}"/>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B470CAF3-F33A-434A-9CFA-5986FD8883B2}"/>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2" name="Titre 11">
            <a:extLst>
              <a:ext uri="{FF2B5EF4-FFF2-40B4-BE49-F238E27FC236}">
                <a16:creationId xmlns:a16="http://schemas.microsoft.com/office/drawing/2014/main" id="{E14DF1F5-07D1-F747-B51F-5B20C264FB5F}"/>
              </a:ext>
            </a:extLst>
          </p:cNvPr>
          <p:cNvSpPr>
            <a:spLocks noGrp="1"/>
          </p:cNvSpPr>
          <p:nvPr>
            <p:ph type="title" hasCustomPrompt="1"/>
          </p:nvPr>
        </p:nvSpPr>
        <p:spPr>
          <a:xfrm>
            <a:off x="471844" y="224112"/>
            <a:ext cx="4940225" cy="1325563"/>
          </a:xfrm>
          <a:prstGeom prst="rect">
            <a:avLst/>
          </a:prstGeom>
        </p:spPr>
        <p:txBody>
          <a:bodyPr anchor="b"/>
          <a:lstStyle>
            <a:lvl1pPr>
              <a:defRPr sz="6000" b="1" i="0">
                <a:solidFill>
                  <a:schemeClr val="bg1"/>
                </a:solidFill>
                <a:latin typeface="Raleway ExtraBold" panose="020B0503030101060003" pitchFamily="34" charset="77"/>
              </a:defRPr>
            </a:lvl1pPr>
          </a:lstStyle>
          <a:p>
            <a:r>
              <a:rPr lang="fr-FR" dirty="0"/>
              <a:t>TITRE</a:t>
            </a:r>
          </a:p>
        </p:txBody>
      </p:sp>
      <p:sp>
        <p:nvSpPr>
          <p:cNvPr id="13" name="Espace réservé du contenu 13">
            <a:extLst>
              <a:ext uri="{FF2B5EF4-FFF2-40B4-BE49-F238E27FC236}">
                <a16:creationId xmlns:a16="http://schemas.microsoft.com/office/drawing/2014/main" id="{A002E38D-0C44-D646-96ED-B89A6DB49E53}"/>
              </a:ext>
            </a:extLst>
          </p:cNvPr>
          <p:cNvSpPr>
            <a:spLocks noGrp="1"/>
          </p:cNvSpPr>
          <p:nvPr>
            <p:ph sz="quarter" idx="12"/>
          </p:nvPr>
        </p:nvSpPr>
        <p:spPr>
          <a:xfrm>
            <a:off x="471844" y="2104746"/>
            <a:ext cx="3485559" cy="4311043"/>
          </a:xfrm>
          <a:prstGeom prst="rect">
            <a:avLst/>
          </a:prstGeom>
        </p:spPr>
        <p:txBody>
          <a:bodyPr numCol="1"/>
          <a:lstStyle>
            <a:lvl1pPr>
              <a:defRPr sz="1600" b="1" i="0">
                <a:solidFill>
                  <a:schemeClr val="bg1"/>
                </a:solidFill>
                <a:latin typeface="Lato Light" panose="020F0302020204030203" pitchFamily="34" charset="77"/>
              </a:defRPr>
            </a:lvl1pPr>
            <a:lvl2pPr>
              <a:defRPr sz="1400" b="0" i="0">
                <a:solidFill>
                  <a:schemeClr val="bg1"/>
                </a:solidFill>
                <a:latin typeface="Lato Light" panose="020F0302020204030203" pitchFamily="34" charset="77"/>
              </a:defRPr>
            </a:lvl2pPr>
            <a:lvl3pPr>
              <a:defRPr sz="1200" b="0" i="0">
                <a:solidFill>
                  <a:schemeClr val="bg1"/>
                </a:solidFill>
                <a:latin typeface="Lato Light" panose="020F0302020204030203" pitchFamily="34" charset="77"/>
              </a:defRPr>
            </a:lvl3pPr>
            <a:lvl4pPr>
              <a:defRPr sz="1100" b="0" i="0">
                <a:solidFill>
                  <a:schemeClr val="bg1"/>
                </a:solidFill>
                <a:latin typeface="Lato Light" panose="020F0302020204030203" pitchFamily="34" charset="77"/>
              </a:defRPr>
            </a:lvl4pPr>
            <a:lvl5pPr>
              <a:defRPr sz="11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6" name="Espace réservé pour une image  14">
            <a:extLst>
              <a:ext uri="{FF2B5EF4-FFF2-40B4-BE49-F238E27FC236}">
                <a16:creationId xmlns:a16="http://schemas.microsoft.com/office/drawing/2014/main" id="{DA29AB5D-CAE3-EE4A-BCBA-DBE4483550C1}"/>
              </a:ext>
            </a:extLst>
          </p:cNvPr>
          <p:cNvSpPr>
            <a:spLocks noGrp="1"/>
          </p:cNvSpPr>
          <p:nvPr>
            <p:ph type="pic" sz="quarter" idx="14"/>
          </p:nvPr>
        </p:nvSpPr>
        <p:spPr>
          <a:xfrm rot="21155287">
            <a:off x="4252588" y="961291"/>
            <a:ext cx="2725737" cy="4845050"/>
          </a:xfrm>
          <a:prstGeom prst="rect">
            <a:avLst/>
          </a:prstGeom>
        </p:spPr>
        <p:txBody>
          <a:bodyPr/>
          <a:lstStyle/>
          <a:p>
            <a:endParaRPr lang="fr-FR" dirty="0"/>
          </a:p>
        </p:txBody>
      </p:sp>
      <p:sp>
        <p:nvSpPr>
          <p:cNvPr id="15" name="Espace réservé pour une image  14">
            <a:extLst>
              <a:ext uri="{FF2B5EF4-FFF2-40B4-BE49-F238E27FC236}">
                <a16:creationId xmlns:a16="http://schemas.microsoft.com/office/drawing/2014/main" id="{408B284B-6766-3346-8A4D-0EF939489DD3}"/>
              </a:ext>
            </a:extLst>
          </p:cNvPr>
          <p:cNvSpPr>
            <a:spLocks noGrp="1"/>
          </p:cNvSpPr>
          <p:nvPr>
            <p:ph type="pic" sz="quarter" idx="13"/>
          </p:nvPr>
        </p:nvSpPr>
        <p:spPr>
          <a:xfrm>
            <a:off x="5798241" y="900106"/>
            <a:ext cx="2725737" cy="4845050"/>
          </a:xfrm>
          <a:prstGeom prst="rect">
            <a:avLst/>
          </a:prstGeom>
        </p:spPr>
        <p:txBody>
          <a:bodyPr/>
          <a:lstStyle/>
          <a:p>
            <a:endParaRPr lang="fr-FR" dirty="0"/>
          </a:p>
        </p:txBody>
      </p:sp>
    </p:spTree>
    <p:extLst>
      <p:ext uri="{BB962C8B-B14F-4D97-AF65-F5344CB8AC3E}">
        <p14:creationId xmlns:p14="http://schemas.microsoft.com/office/powerpoint/2010/main" val="21375226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7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93E20F7D-0C30-1140-9B49-836248395A5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30061"/>
            <a:ext cx="12192000" cy="5527940"/>
          </a:xfrm>
          <a:prstGeom prst="rect">
            <a:avLst/>
          </a:prstGeom>
        </p:spPr>
      </p:pic>
      <p:pic>
        <p:nvPicPr>
          <p:cNvPr id="4" name="Image 3">
            <a:extLst>
              <a:ext uri="{FF2B5EF4-FFF2-40B4-BE49-F238E27FC236}">
                <a16:creationId xmlns:a16="http://schemas.microsoft.com/office/drawing/2014/main" id="{8E7D9739-4962-8C44-823D-904B975A05F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156723" y="285291"/>
            <a:ext cx="3974555" cy="638400"/>
          </a:xfrm>
          <a:prstGeom prst="rect">
            <a:avLst/>
          </a:prstGeom>
        </p:spPr>
      </p:pic>
    </p:spTree>
    <p:extLst>
      <p:ext uri="{BB962C8B-B14F-4D97-AF65-F5344CB8AC3E}">
        <p14:creationId xmlns:p14="http://schemas.microsoft.com/office/powerpoint/2010/main" val="189639493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9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F493C8FA-0C04-2740-A5F3-6BC18F2455F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0" y="0"/>
            <a:ext cx="6096000" cy="6857999"/>
          </a:xfrm>
          <a:prstGeom prst="rect">
            <a:avLst/>
          </a:prstGeom>
        </p:spPr>
      </p:pic>
      <p:pic>
        <p:nvPicPr>
          <p:cNvPr id="9" name="Image 8">
            <a:extLst>
              <a:ext uri="{FF2B5EF4-FFF2-40B4-BE49-F238E27FC236}">
                <a16:creationId xmlns:a16="http://schemas.microsoft.com/office/drawing/2014/main" id="{AF279C93-7C0F-0245-ABC4-972E6D6EDD52}"/>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16200000">
            <a:off x="4995451" y="-69519"/>
            <a:ext cx="2755700" cy="1796716"/>
          </a:xfrm>
          <a:prstGeom prst="rect">
            <a:avLst/>
          </a:prstGeom>
        </p:spPr>
      </p:pic>
      <p:sp>
        <p:nvSpPr>
          <p:cNvPr id="2" name="Titre 1">
            <a:extLst>
              <a:ext uri="{FF2B5EF4-FFF2-40B4-BE49-F238E27FC236}">
                <a16:creationId xmlns:a16="http://schemas.microsoft.com/office/drawing/2014/main" id="{46BEC923-549C-1847-9E78-CD12FA1E7CB7}"/>
              </a:ext>
            </a:extLst>
          </p:cNvPr>
          <p:cNvSpPr>
            <a:spLocks noGrp="1"/>
          </p:cNvSpPr>
          <p:nvPr>
            <p:ph type="title"/>
          </p:nvPr>
        </p:nvSpPr>
        <p:spPr>
          <a:xfrm>
            <a:off x="554602" y="377534"/>
            <a:ext cx="5060795" cy="902611"/>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dirty="0"/>
              <a:t>Modifiez le style du titre</a:t>
            </a:r>
          </a:p>
        </p:txBody>
      </p:sp>
      <p:sp>
        <p:nvSpPr>
          <p:cNvPr id="5" name="Espace réservé pour une image  4">
            <a:extLst>
              <a:ext uri="{FF2B5EF4-FFF2-40B4-BE49-F238E27FC236}">
                <a16:creationId xmlns:a16="http://schemas.microsoft.com/office/drawing/2014/main" id="{98BCD277-0CB2-9B48-8BE0-7834318B18C6}"/>
              </a:ext>
            </a:extLst>
          </p:cNvPr>
          <p:cNvSpPr>
            <a:spLocks noGrp="1"/>
          </p:cNvSpPr>
          <p:nvPr>
            <p:ph type="pic" sz="quarter" idx="10"/>
          </p:nvPr>
        </p:nvSpPr>
        <p:spPr>
          <a:xfrm>
            <a:off x="6530975" y="754063"/>
            <a:ext cx="5268913" cy="5268912"/>
          </a:xfrm>
          <a:prstGeom prst="rect">
            <a:avLst/>
          </a:prstGeom>
        </p:spPr>
        <p:txBody>
          <a:bodyPr/>
          <a:lstStyle/>
          <a:p>
            <a:endParaRPr lang="fr-FR" dirty="0"/>
          </a:p>
        </p:txBody>
      </p:sp>
    </p:spTree>
    <p:extLst>
      <p:ext uri="{BB962C8B-B14F-4D97-AF65-F5344CB8AC3E}">
        <p14:creationId xmlns:p14="http://schemas.microsoft.com/office/powerpoint/2010/main" val="148009483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2_Disposition personnalisée">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F817B45-9ECB-6247-B2A3-DD0A4AE73C34}"/>
              </a:ext>
            </a:extLst>
          </p:cNvPr>
          <p:cNvSpPr/>
          <p:nvPr userDrawn="1"/>
        </p:nvSpPr>
        <p:spPr>
          <a:xfrm>
            <a:off x="9869555" y="-142875"/>
            <a:ext cx="2603433" cy="7472363"/>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6" name="Groupe 5">
            <a:extLst>
              <a:ext uri="{FF2B5EF4-FFF2-40B4-BE49-F238E27FC236}">
                <a16:creationId xmlns:a16="http://schemas.microsoft.com/office/drawing/2014/main" id="{4BB848DE-14BD-4148-ACA2-D3CEDC394D0F}"/>
              </a:ext>
            </a:extLst>
          </p:cNvPr>
          <p:cNvGrpSpPr/>
          <p:nvPr userDrawn="1"/>
        </p:nvGrpSpPr>
        <p:grpSpPr>
          <a:xfrm>
            <a:off x="581417" y="3113002"/>
            <a:ext cx="931705" cy="0"/>
            <a:chOff x="4503420" y="3238999"/>
            <a:chExt cx="931705" cy="0"/>
          </a:xfrm>
        </p:grpSpPr>
        <p:cxnSp>
          <p:nvCxnSpPr>
            <p:cNvPr id="7" name="Connecteur droit 6">
              <a:extLst>
                <a:ext uri="{FF2B5EF4-FFF2-40B4-BE49-F238E27FC236}">
                  <a16:creationId xmlns:a16="http://schemas.microsoft.com/office/drawing/2014/main" id="{DCCC9929-7B54-9345-B54B-50F016F4D98B}"/>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C877256E-6FCB-0E49-B697-DF024DF62AF9}"/>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9" name="Image 8">
            <a:extLst>
              <a:ext uri="{FF2B5EF4-FFF2-40B4-BE49-F238E27FC236}">
                <a16:creationId xmlns:a16="http://schemas.microsoft.com/office/drawing/2014/main" id="{B9CA1C07-2FFE-A44C-8C97-B8890C4D8460}"/>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5400000">
            <a:off x="3819792" y="-329540"/>
            <a:ext cx="2755700" cy="1796716"/>
          </a:xfrm>
          <a:prstGeom prst="rect">
            <a:avLst/>
          </a:prstGeom>
        </p:spPr>
      </p:pic>
      <p:sp>
        <p:nvSpPr>
          <p:cNvPr id="2" name="Titre 1">
            <a:extLst>
              <a:ext uri="{FF2B5EF4-FFF2-40B4-BE49-F238E27FC236}">
                <a16:creationId xmlns:a16="http://schemas.microsoft.com/office/drawing/2014/main" id="{2294F5B0-E041-AB4F-A3A7-45159EE93686}"/>
              </a:ext>
            </a:extLst>
          </p:cNvPr>
          <p:cNvSpPr>
            <a:spLocks noGrp="1"/>
          </p:cNvSpPr>
          <p:nvPr>
            <p:ph type="title"/>
          </p:nvPr>
        </p:nvSpPr>
        <p:spPr>
          <a:xfrm>
            <a:off x="525729" y="791743"/>
            <a:ext cx="5085640" cy="2015056"/>
          </a:xfrm>
          <a:prstGeom prst="rect">
            <a:avLst/>
          </a:prstGeom>
        </p:spPr>
        <p:txBody>
          <a:bodyPr anchor="b"/>
          <a:lstStyle>
            <a:lvl1pPr>
              <a:defRPr sz="6000" b="1" i="0">
                <a:solidFill>
                  <a:srgbClr val="13162A"/>
                </a:solidFill>
                <a:latin typeface="Raleway ExtraBold" panose="020B0503030101060003" pitchFamily="34" charset="77"/>
              </a:defRPr>
            </a:lvl1pPr>
          </a:lstStyle>
          <a:p>
            <a:r>
              <a:rPr lang="fr-FR" dirty="0"/>
              <a:t>Modifiez le style du titre</a:t>
            </a:r>
          </a:p>
        </p:txBody>
      </p:sp>
      <p:sp>
        <p:nvSpPr>
          <p:cNvPr id="4" name="Espace réservé pour une image  3">
            <a:extLst>
              <a:ext uri="{FF2B5EF4-FFF2-40B4-BE49-F238E27FC236}">
                <a16:creationId xmlns:a16="http://schemas.microsoft.com/office/drawing/2014/main" id="{96826983-1745-3345-B0D5-34E02323A706}"/>
              </a:ext>
            </a:extLst>
          </p:cNvPr>
          <p:cNvSpPr>
            <a:spLocks noGrp="1"/>
          </p:cNvSpPr>
          <p:nvPr>
            <p:ph type="pic" sz="quarter" idx="10"/>
          </p:nvPr>
        </p:nvSpPr>
        <p:spPr>
          <a:xfrm>
            <a:off x="6748463" y="928688"/>
            <a:ext cx="4921250" cy="5108575"/>
          </a:xfrm>
          <a:prstGeom prst="rect">
            <a:avLst/>
          </a:prstGeom>
        </p:spPr>
        <p:txBody>
          <a:bodyPr/>
          <a:lstStyle/>
          <a:p>
            <a:endParaRPr lang="fr-FR" dirty="0"/>
          </a:p>
        </p:txBody>
      </p:sp>
    </p:spTree>
    <p:extLst>
      <p:ext uri="{BB962C8B-B14F-4D97-AF65-F5344CB8AC3E}">
        <p14:creationId xmlns:p14="http://schemas.microsoft.com/office/powerpoint/2010/main" val="21822581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Disposition personnalisée">
    <p:bg>
      <p:bgPr>
        <a:solidFill>
          <a:schemeClr val="bg1"/>
        </a:solidFill>
        <a:effectLst/>
      </p:bgPr>
    </p:bg>
    <p:spTree>
      <p:nvGrpSpPr>
        <p:cNvPr id="1" name=""/>
        <p:cNvGrpSpPr/>
        <p:nvPr/>
      </p:nvGrpSpPr>
      <p:grpSpPr>
        <a:xfrm>
          <a:off x="0" y="0"/>
          <a:ext cx="0" cy="0"/>
          <a:chOff x="0" y="0"/>
          <a:chExt cx="0" cy="0"/>
        </a:xfrm>
      </p:grpSpPr>
      <p:sp>
        <p:nvSpPr>
          <p:cNvPr id="4" name="Hexagone 3">
            <a:extLst>
              <a:ext uri="{FF2B5EF4-FFF2-40B4-BE49-F238E27FC236}">
                <a16:creationId xmlns:a16="http://schemas.microsoft.com/office/drawing/2014/main" id="{923AA29A-FF96-1149-A9D6-4476E38B92F2}"/>
              </a:ext>
            </a:extLst>
          </p:cNvPr>
          <p:cNvSpPr/>
          <p:nvPr userDrawn="1"/>
        </p:nvSpPr>
        <p:spPr>
          <a:xfrm rot="2974595">
            <a:off x="3828281" y="1708197"/>
            <a:ext cx="4535438" cy="3909862"/>
          </a:xfrm>
          <a:prstGeom prst="hexagon">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3" name="Image 2">
            <a:extLst>
              <a:ext uri="{FF2B5EF4-FFF2-40B4-BE49-F238E27FC236}">
                <a16:creationId xmlns:a16="http://schemas.microsoft.com/office/drawing/2014/main" id="{2CBC9F19-FE41-9A4B-87E0-0342BBF605A2}"/>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3332737" y="1227523"/>
            <a:ext cx="4882493" cy="5018658"/>
          </a:xfrm>
          <a:prstGeom prst="rect">
            <a:avLst/>
          </a:prstGeom>
        </p:spPr>
      </p:pic>
      <p:sp>
        <p:nvSpPr>
          <p:cNvPr id="6" name="Titre 16">
            <a:extLst>
              <a:ext uri="{FF2B5EF4-FFF2-40B4-BE49-F238E27FC236}">
                <a16:creationId xmlns:a16="http://schemas.microsoft.com/office/drawing/2014/main" id="{EB46575C-80FB-DA4E-A6BD-F711B52F9CCE}"/>
              </a:ext>
            </a:extLst>
          </p:cNvPr>
          <p:cNvSpPr>
            <a:spLocks noGrp="1"/>
          </p:cNvSpPr>
          <p:nvPr>
            <p:ph type="title" hasCustomPrompt="1"/>
          </p:nvPr>
        </p:nvSpPr>
        <p:spPr>
          <a:xfrm>
            <a:off x="838200" y="6353"/>
            <a:ext cx="10515600" cy="1325563"/>
          </a:xfrm>
          <a:prstGeom prst="rect">
            <a:avLst/>
          </a:prstGeom>
        </p:spPr>
        <p:txBody>
          <a:bodyPr anchor="ctr"/>
          <a:lstStyle>
            <a:lvl1pPr algn="ctr">
              <a:defRPr sz="6000" b="0" i="0">
                <a:solidFill>
                  <a:srgbClr val="13162A"/>
                </a:solidFill>
                <a:latin typeface="Raleway ExtraBold" panose="020B0503030101060003" pitchFamily="34" charset="77"/>
              </a:defRPr>
            </a:lvl1pPr>
          </a:lstStyle>
          <a:p>
            <a:r>
              <a:rPr lang="fr-FR" dirty="0"/>
              <a:t>Implantation</a:t>
            </a:r>
          </a:p>
        </p:txBody>
      </p:sp>
    </p:spTree>
    <p:extLst>
      <p:ext uri="{BB962C8B-B14F-4D97-AF65-F5344CB8AC3E}">
        <p14:creationId xmlns:p14="http://schemas.microsoft.com/office/powerpoint/2010/main" val="315766945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0_Disposition personnalisée">
    <p:spTree>
      <p:nvGrpSpPr>
        <p:cNvPr id="1" name=""/>
        <p:cNvGrpSpPr/>
        <p:nvPr/>
      </p:nvGrpSpPr>
      <p:grpSpPr>
        <a:xfrm>
          <a:off x="0" y="0"/>
          <a:ext cx="0" cy="0"/>
          <a:chOff x="0" y="0"/>
          <a:chExt cx="0" cy="0"/>
        </a:xfrm>
      </p:grpSpPr>
      <p:cxnSp>
        <p:nvCxnSpPr>
          <p:cNvPr id="9" name="Connecteur droit 8">
            <a:extLst>
              <a:ext uri="{FF2B5EF4-FFF2-40B4-BE49-F238E27FC236}">
                <a16:creationId xmlns:a16="http://schemas.microsoft.com/office/drawing/2014/main" id="{A66006AD-D99D-FC41-8BD6-EFCA803E3C1E}"/>
              </a:ext>
            </a:extLst>
          </p:cNvPr>
          <p:cNvCxnSpPr>
            <a:cxnSpLocks/>
          </p:cNvCxnSpPr>
          <p:nvPr userDrawn="1"/>
        </p:nvCxnSpPr>
        <p:spPr>
          <a:xfrm>
            <a:off x="6096000" y="3022290"/>
            <a:ext cx="0" cy="2222944"/>
          </a:xfrm>
          <a:prstGeom prst="line">
            <a:avLst/>
          </a:prstGeom>
          <a:ln w="38100" cap="rnd">
            <a:solidFill>
              <a:srgbClr val="CE3189"/>
            </a:solidFill>
            <a:round/>
          </a:ln>
        </p:spPr>
        <p:style>
          <a:lnRef idx="1">
            <a:schemeClr val="accent1"/>
          </a:lnRef>
          <a:fillRef idx="0">
            <a:schemeClr val="accent1"/>
          </a:fillRef>
          <a:effectRef idx="0">
            <a:schemeClr val="accent1"/>
          </a:effectRef>
          <a:fontRef idx="minor">
            <a:schemeClr val="tx1"/>
          </a:fontRef>
        </p:style>
      </p:cxnSp>
      <p:pic>
        <p:nvPicPr>
          <p:cNvPr id="10" name="Image 9">
            <a:extLst>
              <a:ext uri="{FF2B5EF4-FFF2-40B4-BE49-F238E27FC236}">
                <a16:creationId xmlns:a16="http://schemas.microsoft.com/office/drawing/2014/main" id="{FF47E9D3-DD06-9949-B3E3-EEAC1590EF6E}"/>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13500000">
            <a:off x="-1088517" y="-1844300"/>
            <a:ext cx="3318365" cy="3688596"/>
          </a:xfrm>
          <a:prstGeom prst="rect">
            <a:avLst/>
          </a:prstGeom>
        </p:spPr>
      </p:pic>
      <p:sp>
        <p:nvSpPr>
          <p:cNvPr id="2" name="Titre 1">
            <a:extLst>
              <a:ext uri="{FF2B5EF4-FFF2-40B4-BE49-F238E27FC236}">
                <a16:creationId xmlns:a16="http://schemas.microsoft.com/office/drawing/2014/main" id="{07645773-73ED-7E4D-93F7-793A4599228C}"/>
              </a:ext>
            </a:extLst>
          </p:cNvPr>
          <p:cNvSpPr>
            <a:spLocks noGrp="1"/>
          </p:cNvSpPr>
          <p:nvPr>
            <p:ph type="title"/>
          </p:nvPr>
        </p:nvSpPr>
        <p:spPr>
          <a:xfrm>
            <a:off x="838200" y="484318"/>
            <a:ext cx="10515600" cy="1325563"/>
          </a:xfrm>
          <a:prstGeom prst="rect">
            <a:avLst/>
          </a:prstGeom>
        </p:spPr>
        <p:txBody>
          <a:bodyPr anchor="b"/>
          <a:lstStyle>
            <a:lvl1pPr algn="ctr">
              <a:defRPr sz="6000" b="1" i="0">
                <a:solidFill>
                  <a:srgbClr val="13162A"/>
                </a:solidFill>
                <a:latin typeface="Raleway ExtraBold" panose="020B0503030101060003" pitchFamily="34" charset="77"/>
              </a:defRPr>
            </a:lvl1pPr>
          </a:lstStyle>
          <a:p>
            <a:r>
              <a:rPr lang="fr-FR" dirty="0"/>
              <a:t>Modifiez le style du titre</a:t>
            </a:r>
          </a:p>
        </p:txBody>
      </p:sp>
    </p:spTree>
    <p:extLst>
      <p:ext uri="{BB962C8B-B14F-4D97-AF65-F5344CB8AC3E}">
        <p14:creationId xmlns:p14="http://schemas.microsoft.com/office/powerpoint/2010/main" val="151685049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3_Disposition personnalisée">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D11FFA0-215B-4E45-AFFE-69391AE0FE54}"/>
              </a:ext>
            </a:extLst>
          </p:cNvPr>
          <p:cNvSpPr/>
          <p:nvPr userDrawn="1"/>
        </p:nvSpPr>
        <p:spPr>
          <a:xfrm>
            <a:off x="-228601" y="-228600"/>
            <a:ext cx="12730163" cy="2071688"/>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6" name="Groupe 5">
            <a:extLst>
              <a:ext uri="{FF2B5EF4-FFF2-40B4-BE49-F238E27FC236}">
                <a16:creationId xmlns:a16="http://schemas.microsoft.com/office/drawing/2014/main" id="{65C844BC-D861-8340-825B-E8DE7CEEEEEE}"/>
              </a:ext>
            </a:extLst>
          </p:cNvPr>
          <p:cNvGrpSpPr/>
          <p:nvPr userDrawn="1"/>
        </p:nvGrpSpPr>
        <p:grpSpPr>
          <a:xfrm>
            <a:off x="750436" y="1573140"/>
            <a:ext cx="931705" cy="0"/>
            <a:chOff x="4503420" y="3238999"/>
            <a:chExt cx="931705" cy="0"/>
          </a:xfrm>
        </p:grpSpPr>
        <p:cxnSp>
          <p:nvCxnSpPr>
            <p:cNvPr id="7" name="Connecteur droit 6">
              <a:extLst>
                <a:ext uri="{FF2B5EF4-FFF2-40B4-BE49-F238E27FC236}">
                  <a16:creationId xmlns:a16="http://schemas.microsoft.com/office/drawing/2014/main" id="{F466EE45-8F12-0447-AF8C-6D76B158517C}"/>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E2695793-1B56-DA47-ACC9-7E8F789F1280}"/>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2" name="Titre 1">
            <a:extLst>
              <a:ext uri="{FF2B5EF4-FFF2-40B4-BE49-F238E27FC236}">
                <a16:creationId xmlns:a16="http://schemas.microsoft.com/office/drawing/2014/main" id="{D3ACA347-BF47-014C-A441-95B0383A4D19}"/>
              </a:ext>
            </a:extLst>
          </p:cNvPr>
          <p:cNvSpPr>
            <a:spLocks noGrp="1"/>
          </p:cNvSpPr>
          <p:nvPr>
            <p:ph type="title" hasCustomPrompt="1"/>
          </p:nvPr>
        </p:nvSpPr>
        <p:spPr>
          <a:xfrm>
            <a:off x="557483" y="205954"/>
            <a:ext cx="10515600" cy="1325563"/>
          </a:xfrm>
          <a:prstGeom prst="rect">
            <a:avLst/>
          </a:prstGeom>
        </p:spPr>
        <p:txBody>
          <a:bodyPr anchor="b"/>
          <a:lstStyle>
            <a:lvl1pPr>
              <a:defRPr sz="6000" b="1" i="0">
                <a:solidFill>
                  <a:schemeClr val="bg1"/>
                </a:solidFill>
                <a:latin typeface="Raleway ExtraBold" panose="020B0503030101060003" pitchFamily="34" charset="77"/>
              </a:defRPr>
            </a:lvl1pPr>
          </a:lstStyle>
          <a:p>
            <a:r>
              <a:rPr lang="fr-FR" dirty="0"/>
              <a:t>Titre</a:t>
            </a:r>
          </a:p>
        </p:txBody>
      </p:sp>
      <p:sp>
        <p:nvSpPr>
          <p:cNvPr id="11" name="Espace réservé du contenu 10">
            <a:extLst>
              <a:ext uri="{FF2B5EF4-FFF2-40B4-BE49-F238E27FC236}">
                <a16:creationId xmlns:a16="http://schemas.microsoft.com/office/drawing/2014/main" id="{9AD804CD-D5D2-434E-B788-34F0BD3CD558}"/>
              </a:ext>
            </a:extLst>
          </p:cNvPr>
          <p:cNvSpPr>
            <a:spLocks noGrp="1"/>
          </p:cNvSpPr>
          <p:nvPr>
            <p:ph sz="quarter" idx="10"/>
          </p:nvPr>
        </p:nvSpPr>
        <p:spPr>
          <a:xfrm>
            <a:off x="557483" y="2143656"/>
            <a:ext cx="5402263" cy="4159250"/>
          </a:xfrm>
          <a:prstGeom prst="rect">
            <a:avLst/>
          </a:prstGeom>
        </p:spPr>
        <p:txBody>
          <a:bodyPr/>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5" name="Espace réservé pour une image  4">
            <a:extLst>
              <a:ext uri="{FF2B5EF4-FFF2-40B4-BE49-F238E27FC236}">
                <a16:creationId xmlns:a16="http://schemas.microsoft.com/office/drawing/2014/main" id="{6A7979C7-7259-3546-ADFA-8E9B2EE3533A}"/>
              </a:ext>
            </a:extLst>
          </p:cNvPr>
          <p:cNvSpPr>
            <a:spLocks noGrp="1"/>
          </p:cNvSpPr>
          <p:nvPr>
            <p:ph type="pic" sz="quarter" idx="11"/>
          </p:nvPr>
        </p:nvSpPr>
        <p:spPr>
          <a:xfrm>
            <a:off x="6400800" y="2143125"/>
            <a:ext cx="4672013" cy="4159250"/>
          </a:xfrm>
          <a:prstGeom prst="rect">
            <a:avLst/>
          </a:prstGeom>
        </p:spPr>
        <p:txBody>
          <a:bodyPr/>
          <a:lstStyle/>
          <a:p>
            <a:endParaRPr lang="fr-FR" dirty="0"/>
          </a:p>
        </p:txBody>
      </p:sp>
    </p:spTree>
    <p:extLst>
      <p:ext uri="{BB962C8B-B14F-4D97-AF65-F5344CB8AC3E}">
        <p14:creationId xmlns:p14="http://schemas.microsoft.com/office/powerpoint/2010/main" val="308884646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4_Disposition personnalisée">
    <p:bg>
      <p:bgPr>
        <a:solidFill>
          <a:srgbClr val="13162A"/>
        </a:solidFill>
        <a:effectLst/>
      </p:bgPr>
    </p:bg>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4A301803-1A1E-0E4A-B5AA-4035C666CD15}"/>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13500000">
            <a:off x="-969695" y="-2265906"/>
            <a:ext cx="3318365" cy="3688596"/>
          </a:xfrm>
          <a:prstGeom prst="rect">
            <a:avLst/>
          </a:prstGeom>
        </p:spPr>
      </p:pic>
      <p:sp>
        <p:nvSpPr>
          <p:cNvPr id="5" name="Rectangle aux angles arrondis">
            <a:extLst>
              <a:ext uri="{FF2B5EF4-FFF2-40B4-BE49-F238E27FC236}">
                <a16:creationId xmlns:a16="http://schemas.microsoft.com/office/drawing/2014/main" id="{231F6863-648F-D44B-9D48-DC9A364D1135}"/>
              </a:ext>
            </a:extLst>
          </p:cNvPr>
          <p:cNvSpPr/>
          <p:nvPr userDrawn="1"/>
        </p:nvSpPr>
        <p:spPr>
          <a:xfrm>
            <a:off x="9192706" y="2604990"/>
            <a:ext cx="2121881" cy="916686"/>
          </a:xfrm>
          <a:prstGeom prst="rect">
            <a:avLst/>
          </a:prstGeom>
          <a:solidFill>
            <a:schemeClr val="bg1"/>
          </a:solidFill>
          <a:ln w="38100" cap="flat" cmpd="sng">
            <a:noFill/>
            <a:prstDash val="solid"/>
            <a:miter lim="800000"/>
          </a:ln>
          <a:effectLst/>
        </p:spPr>
        <p:txBody>
          <a:bodyPr wrap="square" lIns="45719" tIns="45719" rIns="45719" bIns="45719" numCol="1" anchor="ctr">
            <a:noAutofit/>
          </a:bodyPr>
          <a:lstStyle/>
          <a:p>
            <a:pPr algn="ctr">
              <a:defRPr>
                <a:solidFill>
                  <a:srgbClr val="AABE05"/>
                </a:solidFill>
              </a:defRPr>
            </a:pPr>
            <a:endParaRPr dirty="0"/>
          </a:p>
        </p:txBody>
      </p:sp>
      <p:sp>
        <p:nvSpPr>
          <p:cNvPr id="7" name="Rectangle aux angles arrondis">
            <a:extLst>
              <a:ext uri="{FF2B5EF4-FFF2-40B4-BE49-F238E27FC236}">
                <a16:creationId xmlns:a16="http://schemas.microsoft.com/office/drawing/2014/main" id="{34832224-B163-A04D-815A-BC3E3CE618EB}"/>
              </a:ext>
            </a:extLst>
          </p:cNvPr>
          <p:cNvSpPr/>
          <p:nvPr userDrawn="1"/>
        </p:nvSpPr>
        <p:spPr>
          <a:xfrm>
            <a:off x="6755863" y="2604990"/>
            <a:ext cx="2121881" cy="916686"/>
          </a:xfrm>
          <a:prstGeom prst="rect">
            <a:avLst/>
          </a:prstGeom>
          <a:solidFill>
            <a:schemeClr val="bg1"/>
          </a:solidFill>
          <a:ln w="38100" cap="flat">
            <a:noFill/>
            <a:prstDash val="solid"/>
            <a:miter lim="800000"/>
          </a:ln>
          <a:effectLst/>
        </p:spPr>
        <p:txBody>
          <a:bodyPr wrap="square" lIns="45719" tIns="45719" rIns="45719" bIns="45719" numCol="1" anchor="ctr">
            <a:noAutofit/>
          </a:bodyPr>
          <a:lstStyle/>
          <a:p>
            <a:pPr algn="ctr">
              <a:defRPr>
                <a:solidFill>
                  <a:srgbClr val="AABE05"/>
                </a:solidFill>
              </a:defRPr>
            </a:pPr>
            <a:endParaRPr dirty="0"/>
          </a:p>
        </p:txBody>
      </p:sp>
      <p:sp>
        <p:nvSpPr>
          <p:cNvPr id="10" name="Rectangle 9">
            <a:extLst>
              <a:ext uri="{FF2B5EF4-FFF2-40B4-BE49-F238E27FC236}">
                <a16:creationId xmlns:a16="http://schemas.microsoft.com/office/drawing/2014/main" id="{2188527E-8202-3D45-9A6B-23ED25243071}"/>
              </a:ext>
            </a:extLst>
          </p:cNvPr>
          <p:cNvSpPr/>
          <p:nvPr userDrawn="1"/>
        </p:nvSpPr>
        <p:spPr>
          <a:xfrm>
            <a:off x="6381245" y="1903328"/>
            <a:ext cx="5334292" cy="2231515"/>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Rectangle 10">
            <a:extLst>
              <a:ext uri="{FF2B5EF4-FFF2-40B4-BE49-F238E27FC236}">
                <a16:creationId xmlns:a16="http://schemas.microsoft.com/office/drawing/2014/main" id="{3D91CE69-8ED8-2142-9708-5A66A41ECA7C}"/>
              </a:ext>
            </a:extLst>
          </p:cNvPr>
          <p:cNvSpPr/>
          <p:nvPr userDrawn="1"/>
        </p:nvSpPr>
        <p:spPr>
          <a:xfrm>
            <a:off x="8139539" y="1600670"/>
            <a:ext cx="1817704" cy="605318"/>
          </a:xfrm>
          <a:prstGeom prst="rect">
            <a:avLst/>
          </a:prstGeom>
          <a:solidFill>
            <a:srgbClr val="13162A"/>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Rectangle aux angles arrondis">
            <a:extLst>
              <a:ext uri="{FF2B5EF4-FFF2-40B4-BE49-F238E27FC236}">
                <a16:creationId xmlns:a16="http://schemas.microsoft.com/office/drawing/2014/main" id="{F42DA5A6-1844-5D4B-9F2B-47465FDB6C0E}"/>
              </a:ext>
            </a:extLst>
          </p:cNvPr>
          <p:cNvSpPr/>
          <p:nvPr userDrawn="1"/>
        </p:nvSpPr>
        <p:spPr>
          <a:xfrm>
            <a:off x="3487329" y="2604990"/>
            <a:ext cx="2121881" cy="916686"/>
          </a:xfrm>
          <a:prstGeom prst="rect">
            <a:avLst/>
          </a:prstGeom>
          <a:noFill/>
          <a:ln w="38100" cap="flat" cmpd="sng">
            <a:solidFill>
              <a:schemeClr val="bg1"/>
            </a:solidFill>
            <a:prstDash val="solid"/>
            <a:miter lim="800000"/>
          </a:ln>
          <a:effectLst/>
        </p:spPr>
        <p:txBody>
          <a:bodyPr wrap="square" lIns="45719" tIns="45719" rIns="45719" bIns="45719" numCol="1" anchor="ctr">
            <a:noAutofit/>
          </a:bodyPr>
          <a:lstStyle/>
          <a:p>
            <a:pPr algn="ctr">
              <a:defRPr>
                <a:solidFill>
                  <a:srgbClr val="AABE05"/>
                </a:solidFill>
              </a:defRPr>
            </a:pPr>
            <a:endParaRPr dirty="0"/>
          </a:p>
        </p:txBody>
      </p:sp>
      <p:sp>
        <p:nvSpPr>
          <p:cNvPr id="14" name="Rectangle aux angles arrondis">
            <a:extLst>
              <a:ext uri="{FF2B5EF4-FFF2-40B4-BE49-F238E27FC236}">
                <a16:creationId xmlns:a16="http://schemas.microsoft.com/office/drawing/2014/main" id="{FC7BD7A4-01EF-8845-9506-929E6234C61E}"/>
              </a:ext>
            </a:extLst>
          </p:cNvPr>
          <p:cNvSpPr/>
          <p:nvPr userDrawn="1"/>
        </p:nvSpPr>
        <p:spPr>
          <a:xfrm>
            <a:off x="1050486" y="2604990"/>
            <a:ext cx="2121881" cy="916686"/>
          </a:xfrm>
          <a:prstGeom prst="rect">
            <a:avLst/>
          </a:prstGeom>
          <a:noFill/>
          <a:ln w="38100" cap="flat" cmpd="sng">
            <a:solidFill>
              <a:schemeClr val="bg1"/>
            </a:solidFill>
            <a:prstDash val="solid"/>
            <a:miter lim="800000"/>
          </a:ln>
          <a:effectLst/>
        </p:spPr>
        <p:txBody>
          <a:bodyPr wrap="square" lIns="45719" tIns="45719" rIns="45719" bIns="45719" numCol="1" anchor="ctr">
            <a:noAutofit/>
          </a:bodyPr>
          <a:lstStyle/>
          <a:p>
            <a:pPr algn="ctr">
              <a:defRPr>
                <a:solidFill>
                  <a:srgbClr val="AABE05"/>
                </a:solidFill>
              </a:defRPr>
            </a:pPr>
            <a:endParaRPr dirty="0"/>
          </a:p>
        </p:txBody>
      </p:sp>
      <p:sp>
        <p:nvSpPr>
          <p:cNvPr id="16" name="Rectangle 15">
            <a:extLst>
              <a:ext uri="{FF2B5EF4-FFF2-40B4-BE49-F238E27FC236}">
                <a16:creationId xmlns:a16="http://schemas.microsoft.com/office/drawing/2014/main" id="{D1F06279-5361-DD40-9E57-EDF0596D8801}"/>
              </a:ext>
            </a:extLst>
          </p:cNvPr>
          <p:cNvSpPr/>
          <p:nvPr userDrawn="1"/>
        </p:nvSpPr>
        <p:spPr>
          <a:xfrm>
            <a:off x="476463" y="1903328"/>
            <a:ext cx="5733102" cy="2231515"/>
          </a:xfrm>
          <a:prstGeom prst="rect">
            <a:avLst/>
          </a:prstGeom>
          <a:no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Rectangle 16">
            <a:extLst>
              <a:ext uri="{FF2B5EF4-FFF2-40B4-BE49-F238E27FC236}">
                <a16:creationId xmlns:a16="http://schemas.microsoft.com/office/drawing/2014/main" id="{16A6241C-E877-DF40-BBD9-8D5811342EFA}"/>
              </a:ext>
            </a:extLst>
          </p:cNvPr>
          <p:cNvSpPr/>
          <p:nvPr userDrawn="1"/>
        </p:nvSpPr>
        <p:spPr>
          <a:xfrm>
            <a:off x="2434162" y="1600670"/>
            <a:ext cx="1817704" cy="605318"/>
          </a:xfrm>
          <a:prstGeom prst="rect">
            <a:avLst/>
          </a:prstGeom>
          <a:solidFill>
            <a:srgbClr val="13162A"/>
          </a:solidFill>
          <a:ln w="25400">
            <a:solidFill>
              <a:schemeClr val="bg1"/>
            </a:solidFill>
            <a:prstDash val="solid"/>
            <a:extLst>
              <a:ext uri="{C807C97D-BFC1-408E-A445-0C87EB9F89A2}">
                <ask:lineSketchStyleProps xmlns:ask="http://schemas.microsoft.com/office/drawing/2018/sketchyshapes" sd="1219033472">
                  <a:custGeom>
                    <a:avLst/>
                    <a:gdLst>
                      <a:gd name="connsiteX0" fmla="*/ 0 w 1817704"/>
                      <a:gd name="connsiteY0" fmla="*/ 0 h 605318"/>
                      <a:gd name="connsiteX1" fmla="*/ 436249 w 1817704"/>
                      <a:gd name="connsiteY1" fmla="*/ 0 h 605318"/>
                      <a:gd name="connsiteX2" fmla="*/ 890675 w 1817704"/>
                      <a:gd name="connsiteY2" fmla="*/ 0 h 605318"/>
                      <a:gd name="connsiteX3" fmla="*/ 1363278 w 1817704"/>
                      <a:gd name="connsiteY3" fmla="*/ 0 h 605318"/>
                      <a:gd name="connsiteX4" fmla="*/ 1817704 w 1817704"/>
                      <a:gd name="connsiteY4" fmla="*/ 0 h 605318"/>
                      <a:gd name="connsiteX5" fmla="*/ 1817704 w 1817704"/>
                      <a:gd name="connsiteY5" fmla="*/ 308712 h 605318"/>
                      <a:gd name="connsiteX6" fmla="*/ 1817704 w 1817704"/>
                      <a:gd name="connsiteY6" fmla="*/ 605318 h 605318"/>
                      <a:gd name="connsiteX7" fmla="*/ 1326924 w 1817704"/>
                      <a:gd name="connsiteY7" fmla="*/ 605318 h 605318"/>
                      <a:gd name="connsiteX8" fmla="*/ 836144 w 1817704"/>
                      <a:gd name="connsiteY8" fmla="*/ 605318 h 605318"/>
                      <a:gd name="connsiteX9" fmla="*/ 0 w 1817704"/>
                      <a:gd name="connsiteY9" fmla="*/ 605318 h 605318"/>
                      <a:gd name="connsiteX10" fmla="*/ 0 w 1817704"/>
                      <a:gd name="connsiteY10" fmla="*/ 308712 h 605318"/>
                      <a:gd name="connsiteX11" fmla="*/ 0 w 1817704"/>
                      <a:gd name="connsiteY11" fmla="*/ 0 h 605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17704" h="605318" fill="none" extrusionOk="0">
                        <a:moveTo>
                          <a:pt x="0" y="0"/>
                        </a:moveTo>
                        <a:cubicBezTo>
                          <a:pt x="166536" y="-20110"/>
                          <a:pt x="222895" y="50412"/>
                          <a:pt x="436249" y="0"/>
                        </a:cubicBezTo>
                        <a:cubicBezTo>
                          <a:pt x="649603" y="-50412"/>
                          <a:pt x="770991" y="28626"/>
                          <a:pt x="890675" y="0"/>
                        </a:cubicBezTo>
                        <a:cubicBezTo>
                          <a:pt x="1010359" y="-28626"/>
                          <a:pt x="1149423" y="33216"/>
                          <a:pt x="1363278" y="0"/>
                        </a:cubicBezTo>
                        <a:cubicBezTo>
                          <a:pt x="1577133" y="-33216"/>
                          <a:pt x="1645096" y="23778"/>
                          <a:pt x="1817704" y="0"/>
                        </a:cubicBezTo>
                        <a:cubicBezTo>
                          <a:pt x="1820049" y="129022"/>
                          <a:pt x="1797211" y="172233"/>
                          <a:pt x="1817704" y="308712"/>
                        </a:cubicBezTo>
                        <a:cubicBezTo>
                          <a:pt x="1838197" y="445191"/>
                          <a:pt x="1800338" y="500549"/>
                          <a:pt x="1817704" y="605318"/>
                        </a:cubicBezTo>
                        <a:cubicBezTo>
                          <a:pt x="1663732" y="612474"/>
                          <a:pt x="1435667" y="600846"/>
                          <a:pt x="1326924" y="605318"/>
                        </a:cubicBezTo>
                        <a:cubicBezTo>
                          <a:pt x="1218181" y="609790"/>
                          <a:pt x="1044597" y="562556"/>
                          <a:pt x="836144" y="605318"/>
                        </a:cubicBezTo>
                        <a:cubicBezTo>
                          <a:pt x="627691" y="648080"/>
                          <a:pt x="300309" y="539869"/>
                          <a:pt x="0" y="605318"/>
                        </a:cubicBezTo>
                        <a:cubicBezTo>
                          <a:pt x="-20080" y="476130"/>
                          <a:pt x="19301" y="392327"/>
                          <a:pt x="0" y="308712"/>
                        </a:cubicBezTo>
                        <a:cubicBezTo>
                          <a:pt x="-19301" y="225097"/>
                          <a:pt x="35530" y="110089"/>
                          <a:pt x="0" y="0"/>
                        </a:cubicBezTo>
                        <a:close/>
                      </a:path>
                      <a:path w="1817704" h="605318" stroke="0" extrusionOk="0">
                        <a:moveTo>
                          <a:pt x="0" y="0"/>
                        </a:moveTo>
                        <a:cubicBezTo>
                          <a:pt x="197847" y="-14923"/>
                          <a:pt x="286106" y="13570"/>
                          <a:pt x="436249" y="0"/>
                        </a:cubicBezTo>
                        <a:cubicBezTo>
                          <a:pt x="586392" y="-13570"/>
                          <a:pt x="713480" y="44080"/>
                          <a:pt x="836144" y="0"/>
                        </a:cubicBezTo>
                        <a:cubicBezTo>
                          <a:pt x="958809" y="-44080"/>
                          <a:pt x="1141874" y="38849"/>
                          <a:pt x="1326924" y="0"/>
                        </a:cubicBezTo>
                        <a:cubicBezTo>
                          <a:pt x="1511974" y="-38849"/>
                          <a:pt x="1714065" y="30071"/>
                          <a:pt x="1817704" y="0"/>
                        </a:cubicBezTo>
                        <a:cubicBezTo>
                          <a:pt x="1834642" y="92263"/>
                          <a:pt x="1812430" y="233726"/>
                          <a:pt x="1817704" y="296606"/>
                        </a:cubicBezTo>
                        <a:cubicBezTo>
                          <a:pt x="1822978" y="359486"/>
                          <a:pt x="1787674" y="473719"/>
                          <a:pt x="1817704" y="605318"/>
                        </a:cubicBezTo>
                        <a:cubicBezTo>
                          <a:pt x="1603921" y="648304"/>
                          <a:pt x="1530022" y="562506"/>
                          <a:pt x="1363278" y="605318"/>
                        </a:cubicBezTo>
                        <a:cubicBezTo>
                          <a:pt x="1196534" y="648130"/>
                          <a:pt x="990560" y="572634"/>
                          <a:pt x="872498" y="605318"/>
                        </a:cubicBezTo>
                        <a:cubicBezTo>
                          <a:pt x="754436" y="638002"/>
                          <a:pt x="595907" y="565840"/>
                          <a:pt x="472603" y="605318"/>
                        </a:cubicBezTo>
                        <a:cubicBezTo>
                          <a:pt x="349299" y="644796"/>
                          <a:pt x="217204" y="568288"/>
                          <a:pt x="0" y="605318"/>
                        </a:cubicBezTo>
                        <a:cubicBezTo>
                          <a:pt x="-6913" y="542162"/>
                          <a:pt x="15411" y="426791"/>
                          <a:pt x="0" y="302659"/>
                        </a:cubicBezTo>
                        <a:cubicBezTo>
                          <a:pt x="-15411" y="178527"/>
                          <a:pt x="20101" y="81802"/>
                          <a:pt x="0" y="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8" name="Sous-titre 2">
            <a:extLst>
              <a:ext uri="{FF2B5EF4-FFF2-40B4-BE49-F238E27FC236}">
                <a16:creationId xmlns:a16="http://schemas.microsoft.com/office/drawing/2014/main" id="{5DB1123A-12E4-754A-96BC-27280387F027}"/>
              </a:ext>
            </a:extLst>
          </p:cNvPr>
          <p:cNvSpPr txBox="1">
            <a:spLocks/>
          </p:cNvSpPr>
          <p:nvPr userDrawn="1"/>
        </p:nvSpPr>
        <p:spPr>
          <a:xfrm>
            <a:off x="0" y="-1"/>
            <a:ext cx="12192000" cy="1527714"/>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fr-FR" sz="6000" b="1" dirty="0">
                <a:solidFill>
                  <a:schemeClr val="bg1"/>
                </a:solidFill>
                <a:latin typeface="Raleway ExtraBold" panose="020B0003030101060003" pitchFamily="34" charset="0"/>
                <a:cs typeface="Lato" panose="020F0502020204030203" pitchFamily="34" charset="0"/>
              </a:rPr>
              <a:t>Contexte projet</a:t>
            </a:r>
          </a:p>
        </p:txBody>
      </p:sp>
      <p:sp>
        <p:nvSpPr>
          <p:cNvPr id="19" name="Rectangle 18">
            <a:extLst>
              <a:ext uri="{FF2B5EF4-FFF2-40B4-BE49-F238E27FC236}">
                <a16:creationId xmlns:a16="http://schemas.microsoft.com/office/drawing/2014/main" id="{0241A72E-9368-7043-A583-7D29A2F61730}"/>
              </a:ext>
            </a:extLst>
          </p:cNvPr>
          <p:cNvSpPr/>
          <p:nvPr userDrawn="1"/>
        </p:nvSpPr>
        <p:spPr>
          <a:xfrm>
            <a:off x="6381243" y="4550491"/>
            <a:ext cx="5334293" cy="1891862"/>
          </a:xfrm>
          <a:prstGeom prst="rect">
            <a:avLst/>
          </a:prstGeom>
          <a:solidFill>
            <a:schemeClr val="bg1">
              <a:alpha val="1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21" name="Image 20">
            <a:extLst>
              <a:ext uri="{FF2B5EF4-FFF2-40B4-BE49-F238E27FC236}">
                <a16:creationId xmlns:a16="http://schemas.microsoft.com/office/drawing/2014/main" id="{AF6B9B89-2153-2041-A103-17CE5FD9DE6F}"/>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652972" y="5206999"/>
            <a:ext cx="1443027" cy="774307"/>
          </a:xfrm>
          <a:prstGeom prst="rect">
            <a:avLst/>
          </a:prstGeom>
        </p:spPr>
      </p:pic>
      <p:pic>
        <p:nvPicPr>
          <p:cNvPr id="22" name="Image 21">
            <a:extLst>
              <a:ext uri="{FF2B5EF4-FFF2-40B4-BE49-F238E27FC236}">
                <a16:creationId xmlns:a16="http://schemas.microsoft.com/office/drawing/2014/main" id="{F3B61EE3-77A6-3745-BEDF-01E2EAA3506E}"/>
              </a:ext>
            </a:extLst>
          </p:cNvPr>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2762799" y="5206998"/>
            <a:ext cx="1604929" cy="774308"/>
          </a:xfrm>
          <a:prstGeom prst="rect">
            <a:avLst/>
          </a:prstGeom>
        </p:spPr>
      </p:pic>
      <p:pic>
        <p:nvPicPr>
          <p:cNvPr id="23" name="Image 22">
            <a:extLst>
              <a:ext uri="{FF2B5EF4-FFF2-40B4-BE49-F238E27FC236}">
                <a16:creationId xmlns:a16="http://schemas.microsoft.com/office/drawing/2014/main" id="{BF36F7F7-39D6-CD40-BEED-6EE9148F158A}"/>
              </a:ext>
            </a:extLst>
          </p:cNvPr>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628985" y="5159413"/>
            <a:ext cx="1657350" cy="825500"/>
          </a:xfrm>
          <a:prstGeom prst="rect">
            <a:avLst/>
          </a:prstGeom>
        </p:spPr>
      </p:pic>
    </p:spTree>
    <p:extLst>
      <p:ext uri="{BB962C8B-B14F-4D97-AF65-F5344CB8AC3E}">
        <p14:creationId xmlns:p14="http://schemas.microsoft.com/office/powerpoint/2010/main" val="214014745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5_Disposition personnalisée">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AF421D0F-B18B-1544-852E-AEC555C00CE9}"/>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flipH="1">
            <a:off x="10246592" y="946720"/>
            <a:ext cx="2755700" cy="1796716"/>
          </a:xfrm>
          <a:prstGeom prst="rect">
            <a:avLst/>
          </a:prstGeom>
        </p:spPr>
      </p:pic>
      <p:sp>
        <p:nvSpPr>
          <p:cNvPr id="19" name="Titre 18">
            <a:extLst>
              <a:ext uri="{FF2B5EF4-FFF2-40B4-BE49-F238E27FC236}">
                <a16:creationId xmlns:a16="http://schemas.microsoft.com/office/drawing/2014/main" id="{6EB9D5BC-FDB9-46D2-A0AB-B97D7781AC33}"/>
              </a:ext>
            </a:extLst>
          </p:cNvPr>
          <p:cNvSpPr>
            <a:spLocks noGrp="1"/>
          </p:cNvSpPr>
          <p:nvPr>
            <p:ph type="title" hasCustomPrompt="1"/>
          </p:nvPr>
        </p:nvSpPr>
        <p:spPr>
          <a:xfrm>
            <a:off x="838200" y="365125"/>
            <a:ext cx="10515600" cy="1325563"/>
          </a:xfrm>
          <a:prstGeom prst="rect">
            <a:avLst/>
          </a:prstGeom>
        </p:spPr>
        <p:txBody>
          <a:bodyPr anchor="ctr" anchorCtr="0"/>
          <a:lstStyle>
            <a:lvl1pPr algn="ctr">
              <a:defRPr b="1">
                <a:latin typeface="Raleway ExtraBold" panose="020B0503030101060003"/>
              </a:defRPr>
            </a:lvl1pPr>
          </a:lstStyle>
          <a:p>
            <a:r>
              <a:rPr lang="fr-FR" dirty="0"/>
              <a:t>Gros titre</a:t>
            </a:r>
          </a:p>
        </p:txBody>
      </p:sp>
    </p:spTree>
    <p:extLst>
      <p:ext uri="{BB962C8B-B14F-4D97-AF65-F5344CB8AC3E}">
        <p14:creationId xmlns:p14="http://schemas.microsoft.com/office/powerpoint/2010/main" val="285634407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6_Disposition personnalisée">
    <p:spTree>
      <p:nvGrpSpPr>
        <p:cNvPr id="1" name=""/>
        <p:cNvGrpSpPr/>
        <p:nvPr/>
      </p:nvGrpSpPr>
      <p:grpSpPr>
        <a:xfrm>
          <a:off x="0" y="0"/>
          <a:ext cx="0" cy="0"/>
          <a:chOff x="0" y="0"/>
          <a:chExt cx="0" cy="0"/>
        </a:xfrm>
      </p:grpSpPr>
      <p:sp>
        <p:nvSpPr>
          <p:cNvPr id="8" name="Parallélogramme 7">
            <a:extLst>
              <a:ext uri="{FF2B5EF4-FFF2-40B4-BE49-F238E27FC236}">
                <a16:creationId xmlns:a16="http://schemas.microsoft.com/office/drawing/2014/main" id="{ADF0253C-E52B-E94D-90C4-AB5B1ED78A7B}"/>
              </a:ext>
            </a:extLst>
          </p:cNvPr>
          <p:cNvSpPr/>
          <p:nvPr userDrawn="1"/>
        </p:nvSpPr>
        <p:spPr>
          <a:xfrm>
            <a:off x="8488713" y="3760434"/>
            <a:ext cx="2515081" cy="539759"/>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4" name="Image 13">
            <a:extLst>
              <a:ext uri="{FF2B5EF4-FFF2-40B4-BE49-F238E27FC236}">
                <a16:creationId xmlns:a16="http://schemas.microsoft.com/office/drawing/2014/main" id="{AF421D0F-B18B-1544-852E-AEC555C00CE9}"/>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flipH="1">
            <a:off x="10246592" y="946720"/>
            <a:ext cx="2755700" cy="1796716"/>
          </a:xfrm>
          <a:prstGeom prst="rect">
            <a:avLst/>
          </a:prstGeom>
        </p:spPr>
      </p:pic>
      <p:sp>
        <p:nvSpPr>
          <p:cNvPr id="16" name="Larme 15">
            <a:extLst>
              <a:ext uri="{FF2B5EF4-FFF2-40B4-BE49-F238E27FC236}">
                <a16:creationId xmlns:a16="http://schemas.microsoft.com/office/drawing/2014/main" id="{F155EAE1-3097-754A-A99E-D6841B4DC35D}"/>
              </a:ext>
            </a:extLst>
          </p:cNvPr>
          <p:cNvSpPr/>
          <p:nvPr userDrawn="1"/>
        </p:nvSpPr>
        <p:spPr>
          <a:xfrm rot="18900000">
            <a:off x="9136610" y="4489441"/>
            <a:ext cx="1219282" cy="1219284"/>
          </a:xfrm>
          <a:prstGeom prst="teardrop">
            <a:avLst/>
          </a:prstGeom>
          <a:solidFill>
            <a:schemeClr val="accent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Titre 18">
            <a:extLst>
              <a:ext uri="{FF2B5EF4-FFF2-40B4-BE49-F238E27FC236}">
                <a16:creationId xmlns:a16="http://schemas.microsoft.com/office/drawing/2014/main" id="{6EB9D5BC-FDB9-46D2-A0AB-B97D7781AC33}"/>
              </a:ext>
            </a:extLst>
          </p:cNvPr>
          <p:cNvSpPr>
            <a:spLocks noGrp="1"/>
          </p:cNvSpPr>
          <p:nvPr>
            <p:ph type="title" hasCustomPrompt="1"/>
          </p:nvPr>
        </p:nvSpPr>
        <p:spPr>
          <a:xfrm>
            <a:off x="838200" y="365125"/>
            <a:ext cx="10515600" cy="1325563"/>
          </a:xfrm>
          <a:prstGeom prst="rect">
            <a:avLst/>
          </a:prstGeom>
        </p:spPr>
        <p:txBody>
          <a:bodyPr anchor="ctr" anchorCtr="0"/>
          <a:lstStyle>
            <a:lvl1pPr algn="ctr">
              <a:defRPr b="1">
                <a:latin typeface="Raleway ExtraBold" panose="020B0503030101060003"/>
              </a:defRPr>
            </a:lvl1pPr>
          </a:lstStyle>
          <a:p>
            <a:r>
              <a:rPr lang="fr-FR" dirty="0"/>
              <a:t>Gros titre</a:t>
            </a:r>
          </a:p>
        </p:txBody>
      </p:sp>
      <p:sp>
        <p:nvSpPr>
          <p:cNvPr id="2" name="Parallélogramme 1">
            <a:extLst>
              <a:ext uri="{FF2B5EF4-FFF2-40B4-BE49-F238E27FC236}">
                <a16:creationId xmlns:a16="http://schemas.microsoft.com/office/drawing/2014/main" id="{65B291DA-3ACF-486A-B2BD-53BB51E5338C}"/>
              </a:ext>
            </a:extLst>
          </p:cNvPr>
          <p:cNvSpPr/>
          <p:nvPr userDrawn="1"/>
        </p:nvSpPr>
        <p:spPr>
          <a:xfrm>
            <a:off x="6008591" y="3760434"/>
            <a:ext cx="2515081" cy="539759"/>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Larme 2">
            <a:extLst>
              <a:ext uri="{FF2B5EF4-FFF2-40B4-BE49-F238E27FC236}">
                <a16:creationId xmlns:a16="http://schemas.microsoft.com/office/drawing/2014/main" id="{48C75A2B-A4EF-425F-82D7-73750CF6E192}"/>
              </a:ext>
            </a:extLst>
          </p:cNvPr>
          <p:cNvSpPr/>
          <p:nvPr userDrawn="1"/>
        </p:nvSpPr>
        <p:spPr>
          <a:xfrm rot="8100000">
            <a:off x="6656488" y="2349007"/>
            <a:ext cx="1219282" cy="121928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Parallélogramme 3">
            <a:extLst>
              <a:ext uri="{FF2B5EF4-FFF2-40B4-BE49-F238E27FC236}">
                <a16:creationId xmlns:a16="http://schemas.microsoft.com/office/drawing/2014/main" id="{0B933202-B724-43F1-8C32-F6F336D1D528}"/>
              </a:ext>
            </a:extLst>
          </p:cNvPr>
          <p:cNvSpPr/>
          <p:nvPr userDrawn="1"/>
        </p:nvSpPr>
        <p:spPr>
          <a:xfrm>
            <a:off x="3528470" y="3760434"/>
            <a:ext cx="2515081" cy="539759"/>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Larme 9">
            <a:extLst>
              <a:ext uri="{FF2B5EF4-FFF2-40B4-BE49-F238E27FC236}">
                <a16:creationId xmlns:a16="http://schemas.microsoft.com/office/drawing/2014/main" id="{F142A358-5647-425F-A9A8-B5E9187BCF30}"/>
              </a:ext>
            </a:extLst>
          </p:cNvPr>
          <p:cNvSpPr/>
          <p:nvPr userDrawn="1"/>
        </p:nvSpPr>
        <p:spPr>
          <a:xfrm rot="18900000">
            <a:off x="4138073" y="4489442"/>
            <a:ext cx="1219282" cy="1219284"/>
          </a:xfrm>
          <a:prstGeom prst="teardrop">
            <a:avLst/>
          </a:prstGeom>
          <a:solidFill>
            <a:schemeClr val="accent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Parallélogramme 10">
            <a:extLst>
              <a:ext uri="{FF2B5EF4-FFF2-40B4-BE49-F238E27FC236}">
                <a16:creationId xmlns:a16="http://schemas.microsoft.com/office/drawing/2014/main" id="{E31EB302-5052-4F9B-AF87-233AADCCD3D6}"/>
              </a:ext>
            </a:extLst>
          </p:cNvPr>
          <p:cNvSpPr/>
          <p:nvPr userDrawn="1"/>
        </p:nvSpPr>
        <p:spPr>
          <a:xfrm>
            <a:off x="1048349" y="3760434"/>
            <a:ext cx="2515081" cy="539759"/>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Larme 12">
            <a:extLst>
              <a:ext uri="{FF2B5EF4-FFF2-40B4-BE49-F238E27FC236}">
                <a16:creationId xmlns:a16="http://schemas.microsoft.com/office/drawing/2014/main" id="{29268E1B-70CD-47A1-B4FE-791678EA8768}"/>
              </a:ext>
            </a:extLst>
          </p:cNvPr>
          <p:cNvSpPr/>
          <p:nvPr userDrawn="1"/>
        </p:nvSpPr>
        <p:spPr>
          <a:xfrm rot="8100000">
            <a:off x="1713728" y="2349007"/>
            <a:ext cx="1219282" cy="121928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28759078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7_Disposition personnalisée">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1EA2CAA3-972A-4108-9DA8-35FD677A0D5C}"/>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6095998" y="0"/>
            <a:ext cx="6096002" cy="3428998"/>
          </a:xfrm>
          <a:prstGeom prst="rect">
            <a:avLst/>
          </a:prstGeom>
        </p:spPr>
      </p:pic>
      <p:pic>
        <p:nvPicPr>
          <p:cNvPr id="5" name="Image 4">
            <a:extLst>
              <a:ext uri="{FF2B5EF4-FFF2-40B4-BE49-F238E27FC236}">
                <a16:creationId xmlns:a16="http://schemas.microsoft.com/office/drawing/2014/main" id="{1AA99403-E8D6-F64C-8B92-5BC4C9E8C5A2}"/>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 y="3429001"/>
            <a:ext cx="6096002" cy="3428998"/>
          </a:xfrm>
          <a:prstGeom prst="rect">
            <a:avLst/>
          </a:prstGeom>
        </p:spPr>
      </p:pic>
      <p:pic>
        <p:nvPicPr>
          <p:cNvPr id="14" name="Image 13">
            <a:extLst>
              <a:ext uri="{FF2B5EF4-FFF2-40B4-BE49-F238E27FC236}">
                <a16:creationId xmlns:a16="http://schemas.microsoft.com/office/drawing/2014/main" id="{BE848B28-BC42-E44F-87E6-163AFF1EE2BC}"/>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flipH="1">
            <a:off x="10689460" y="1976658"/>
            <a:ext cx="2755700" cy="1796716"/>
          </a:xfrm>
          <a:prstGeom prst="rect">
            <a:avLst/>
          </a:prstGeom>
        </p:spPr>
      </p:pic>
      <p:sp>
        <p:nvSpPr>
          <p:cNvPr id="15" name="Espace réservé du contenu 13">
            <a:extLst>
              <a:ext uri="{FF2B5EF4-FFF2-40B4-BE49-F238E27FC236}">
                <a16:creationId xmlns:a16="http://schemas.microsoft.com/office/drawing/2014/main" id="{92817B10-93D2-4447-89C5-D9942E2CD6EE}"/>
              </a:ext>
            </a:extLst>
          </p:cNvPr>
          <p:cNvSpPr>
            <a:spLocks noGrp="1"/>
          </p:cNvSpPr>
          <p:nvPr>
            <p:ph sz="quarter" idx="10"/>
          </p:nvPr>
        </p:nvSpPr>
        <p:spPr>
          <a:xfrm>
            <a:off x="510185" y="341571"/>
            <a:ext cx="4955161" cy="2533446"/>
          </a:xfrm>
          <a:prstGeom prst="rect">
            <a:avLst/>
          </a:prstGeom>
        </p:spPr>
        <p:txBody>
          <a:bodyPr numCol="1"/>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6" name="Espace réservé du contenu 13">
            <a:extLst>
              <a:ext uri="{FF2B5EF4-FFF2-40B4-BE49-F238E27FC236}">
                <a16:creationId xmlns:a16="http://schemas.microsoft.com/office/drawing/2014/main" id="{11BE7789-6128-8E4B-A6B1-34433D9A079E}"/>
              </a:ext>
            </a:extLst>
          </p:cNvPr>
          <p:cNvSpPr>
            <a:spLocks noGrp="1"/>
          </p:cNvSpPr>
          <p:nvPr>
            <p:ph sz="quarter" idx="11"/>
          </p:nvPr>
        </p:nvSpPr>
        <p:spPr>
          <a:xfrm>
            <a:off x="6633207" y="376583"/>
            <a:ext cx="4955161" cy="2498434"/>
          </a:xfrm>
          <a:prstGeom prst="rect">
            <a:avLst/>
          </a:prstGeom>
        </p:spPr>
        <p:txBody>
          <a:bodyPr numCol="1"/>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contenu 13">
            <a:extLst>
              <a:ext uri="{FF2B5EF4-FFF2-40B4-BE49-F238E27FC236}">
                <a16:creationId xmlns:a16="http://schemas.microsoft.com/office/drawing/2014/main" id="{5E10C4C7-5B94-CC44-982D-7728C78E59B3}"/>
              </a:ext>
            </a:extLst>
          </p:cNvPr>
          <p:cNvSpPr>
            <a:spLocks noGrp="1"/>
          </p:cNvSpPr>
          <p:nvPr>
            <p:ph sz="quarter" idx="12"/>
          </p:nvPr>
        </p:nvSpPr>
        <p:spPr>
          <a:xfrm>
            <a:off x="466190" y="4040350"/>
            <a:ext cx="4955161" cy="2648506"/>
          </a:xfrm>
          <a:prstGeom prst="rect">
            <a:avLst/>
          </a:prstGeom>
        </p:spPr>
        <p:txBody>
          <a:bodyPr numCol="1"/>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8" name="Espace réservé du contenu 13">
            <a:extLst>
              <a:ext uri="{FF2B5EF4-FFF2-40B4-BE49-F238E27FC236}">
                <a16:creationId xmlns:a16="http://schemas.microsoft.com/office/drawing/2014/main" id="{0D768453-3A6A-D545-9302-8A6BBC9040C8}"/>
              </a:ext>
            </a:extLst>
          </p:cNvPr>
          <p:cNvSpPr>
            <a:spLocks noGrp="1"/>
          </p:cNvSpPr>
          <p:nvPr>
            <p:ph sz="quarter" idx="13"/>
          </p:nvPr>
        </p:nvSpPr>
        <p:spPr>
          <a:xfrm>
            <a:off x="6633207" y="4106726"/>
            <a:ext cx="4955161" cy="2533446"/>
          </a:xfrm>
          <a:prstGeom prst="rect">
            <a:avLst/>
          </a:prstGeom>
        </p:spPr>
        <p:txBody>
          <a:bodyPr numCol="1"/>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1" name="Espace réservé du texte 10">
            <a:extLst>
              <a:ext uri="{FF2B5EF4-FFF2-40B4-BE49-F238E27FC236}">
                <a16:creationId xmlns:a16="http://schemas.microsoft.com/office/drawing/2014/main" id="{A5108B54-4F22-4132-8DE1-ECE75B61A120}"/>
              </a:ext>
            </a:extLst>
          </p:cNvPr>
          <p:cNvSpPr>
            <a:spLocks noGrp="1"/>
          </p:cNvSpPr>
          <p:nvPr>
            <p:ph type="body" sz="quarter" idx="14" hasCustomPrompt="1"/>
          </p:nvPr>
        </p:nvSpPr>
        <p:spPr>
          <a:xfrm>
            <a:off x="6130925" y="3487738"/>
            <a:ext cx="5551488" cy="493712"/>
          </a:xfrm>
          <a:prstGeom prst="rect">
            <a:avLst/>
          </a:prstGeom>
        </p:spPr>
        <p:txBody>
          <a:bodyPr/>
          <a:lstStyle>
            <a:lvl1pPr marL="0" indent="0">
              <a:buNone/>
              <a:defRPr sz="3600" b="1">
                <a:latin typeface="Raleway Black" panose="020B0003030101060003"/>
              </a:defRPr>
            </a:lvl1pPr>
            <a:lvl2pPr marL="457200" indent="0">
              <a:buNone/>
              <a:defRPr/>
            </a:lvl2pPr>
            <a:lvl3pPr marL="914400" indent="0">
              <a:buNone/>
              <a:defRPr/>
            </a:lvl3pPr>
          </a:lstStyle>
          <a:p>
            <a:pPr lvl="0"/>
            <a:r>
              <a:rPr lang="fr-FR" dirty="0"/>
              <a:t>TITRE</a:t>
            </a:r>
          </a:p>
        </p:txBody>
      </p:sp>
      <p:sp>
        <p:nvSpPr>
          <p:cNvPr id="21" name="Espace réservé du texte 20">
            <a:extLst>
              <a:ext uri="{FF2B5EF4-FFF2-40B4-BE49-F238E27FC236}">
                <a16:creationId xmlns:a16="http://schemas.microsoft.com/office/drawing/2014/main" id="{96AE74A3-8CF1-4672-85CE-E3DE1AC28EDD}"/>
              </a:ext>
            </a:extLst>
          </p:cNvPr>
          <p:cNvSpPr>
            <a:spLocks noGrp="1"/>
          </p:cNvSpPr>
          <p:nvPr>
            <p:ph type="body" sz="quarter" idx="16" hasCustomPrompt="1"/>
          </p:nvPr>
        </p:nvSpPr>
        <p:spPr>
          <a:xfrm>
            <a:off x="509588" y="2874963"/>
            <a:ext cx="5519737" cy="495300"/>
          </a:xfrm>
          <a:prstGeom prst="rect">
            <a:avLst/>
          </a:prstGeom>
        </p:spPr>
        <p:txBody>
          <a:bodyPr/>
          <a:lstStyle>
            <a:lvl1pPr marL="0" indent="0" algn="r">
              <a:buNone/>
              <a:defRPr sz="3600" b="1">
                <a:latin typeface="Raleway Black" panose="020B0003030101060003"/>
              </a:defRPr>
            </a:lvl1pPr>
          </a:lstStyle>
          <a:p>
            <a:pPr lvl="0"/>
            <a:r>
              <a:rPr lang="fr-FR" b="1" dirty="0">
                <a:latin typeface="Raleway Black" panose="020B0003030101060003"/>
              </a:rPr>
              <a:t>TITRE</a:t>
            </a:r>
            <a:endParaRPr lang="fr-FR" dirty="0"/>
          </a:p>
        </p:txBody>
      </p:sp>
      <p:sp>
        <p:nvSpPr>
          <p:cNvPr id="19" name="Espace réservé du texte 18">
            <a:extLst>
              <a:ext uri="{FF2B5EF4-FFF2-40B4-BE49-F238E27FC236}">
                <a16:creationId xmlns:a16="http://schemas.microsoft.com/office/drawing/2014/main" id="{BCF9EA4D-5A2E-40FE-AB92-B469F363A28E}"/>
              </a:ext>
            </a:extLst>
          </p:cNvPr>
          <p:cNvSpPr>
            <a:spLocks noGrp="1"/>
          </p:cNvSpPr>
          <p:nvPr>
            <p:ph type="body" sz="quarter" idx="15" hasCustomPrompt="1"/>
          </p:nvPr>
        </p:nvSpPr>
        <p:spPr>
          <a:xfrm>
            <a:off x="509588" y="3487738"/>
            <a:ext cx="5541962" cy="493712"/>
          </a:xfrm>
          <a:prstGeom prst="rect">
            <a:avLst/>
          </a:prstGeom>
        </p:spPr>
        <p:txBody>
          <a:bodyPr/>
          <a:lstStyle>
            <a:lvl1pPr marL="0" indent="0" algn="r">
              <a:buNone/>
              <a:defRPr sz="3600" b="1">
                <a:solidFill>
                  <a:schemeClr val="bg2"/>
                </a:solidFill>
                <a:latin typeface="Raleway"/>
              </a:defRPr>
            </a:lvl1pPr>
          </a:lstStyle>
          <a:p>
            <a:pPr lvl="0"/>
            <a:r>
              <a:rPr lang="fr-FR" dirty="0"/>
              <a:t>TITRE</a:t>
            </a:r>
          </a:p>
        </p:txBody>
      </p:sp>
      <p:sp>
        <p:nvSpPr>
          <p:cNvPr id="23" name="Espace réservé du texte 22">
            <a:extLst>
              <a:ext uri="{FF2B5EF4-FFF2-40B4-BE49-F238E27FC236}">
                <a16:creationId xmlns:a16="http://schemas.microsoft.com/office/drawing/2014/main" id="{7084AEE6-87A9-4102-BDD5-A17C070048F0}"/>
              </a:ext>
            </a:extLst>
          </p:cNvPr>
          <p:cNvSpPr>
            <a:spLocks noGrp="1"/>
          </p:cNvSpPr>
          <p:nvPr>
            <p:ph type="body" sz="quarter" idx="17" hasCustomPrompt="1"/>
          </p:nvPr>
        </p:nvSpPr>
        <p:spPr>
          <a:xfrm>
            <a:off x="6130925" y="2874963"/>
            <a:ext cx="2355850" cy="487362"/>
          </a:xfrm>
          <a:prstGeom prst="rect">
            <a:avLst/>
          </a:prstGeom>
        </p:spPr>
        <p:txBody>
          <a:bodyPr/>
          <a:lstStyle>
            <a:lvl1pPr marL="0" indent="0">
              <a:buNone/>
              <a:defRPr sz="3600" b="1">
                <a:solidFill>
                  <a:schemeClr val="bg2"/>
                </a:solidFill>
                <a:latin typeface="Raleway" panose="020B0503030101060003"/>
              </a:defRPr>
            </a:lvl1pPr>
          </a:lstStyle>
          <a:p>
            <a:pPr lvl="0"/>
            <a:r>
              <a:rPr lang="fr-FR" dirty="0"/>
              <a:t>TITRE</a:t>
            </a:r>
          </a:p>
        </p:txBody>
      </p:sp>
    </p:spTree>
    <p:extLst>
      <p:ext uri="{BB962C8B-B14F-4D97-AF65-F5344CB8AC3E}">
        <p14:creationId xmlns:p14="http://schemas.microsoft.com/office/powerpoint/2010/main" val="100164089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2_Disposition personnalisée">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FBC7B878-1FD1-9747-BD2E-EFC57D0D077F}"/>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6095998" y="0"/>
            <a:ext cx="6096002" cy="3428998"/>
          </a:xfrm>
          <a:prstGeom prst="rect">
            <a:avLst/>
          </a:prstGeom>
        </p:spPr>
      </p:pic>
      <p:pic>
        <p:nvPicPr>
          <p:cNvPr id="5" name="Image 4">
            <a:extLst>
              <a:ext uri="{FF2B5EF4-FFF2-40B4-BE49-F238E27FC236}">
                <a16:creationId xmlns:a16="http://schemas.microsoft.com/office/drawing/2014/main" id="{1AA99403-E8D6-F64C-8B92-5BC4C9E8C5A2}"/>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 y="3429001"/>
            <a:ext cx="6096002" cy="3428998"/>
          </a:xfrm>
          <a:prstGeom prst="rect">
            <a:avLst/>
          </a:prstGeom>
        </p:spPr>
      </p:pic>
      <p:pic>
        <p:nvPicPr>
          <p:cNvPr id="14" name="Image 13">
            <a:extLst>
              <a:ext uri="{FF2B5EF4-FFF2-40B4-BE49-F238E27FC236}">
                <a16:creationId xmlns:a16="http://schemas.microsoft.com/office/drawing/2014/main" id="{BE848B28-BC42-E44F-87E6-163AFF1EE2BC}"/>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flipH="1">
            <a:off x="10689460" y="1976658"/>
            <a:ext cx="2755700" cy="1796716"/>
          </a:xfrm>
          <a:prstGeom prst="rect">
            <a:avLst/>
          </a:prstGeom>
        </p:spPr>
      </p:pic>
      <p:sp>
        <p:nvSpPr>
          <p:cNvPr id="15" name="Espace réservé du contenu 13">
            <a:extLst>
              <a:ext uri="{FF2B5EF4-FFF2-40B4-BE49-F238E27FC236}">
                <a16:creationId xmlns:a16="http://schemas.microsoft.com/office/drawing/2014/main" id="{92817B10-93D2-4447-89C5-D9942E2CD6EE}"/>
              </a:ext>
            </a:extLst>
          </p:cNvPr>
          <p:cNvSpPr>
            <a:spLocks noGrp="1"/>
          </p:cNvSpPr>
          <p:nvPr>
            <p:ph sz="quarter" idx="10"/>
          </p:nvPr>
        </p:nvSpPr>
        <p:spPr>
          <a:xfrm>
            <a:off x="510185" y="341571"/>
            <a:ext cx="4955161" cy="2533446"/>
          </a:xfrm>
          <a:prstGeom prst="rect">
            <a:avLst/>
          </a:prstGeom>
        </p:spPr>
        <p:txBody>
          <a:bodyPr numCol="1"/>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6" name="Espace réservé du contenu 13">
            <a:extLst>
              <a:ext uri="{FF2B5EF4-FFF2-40B4-BE49-F238E27FC236}">
                <a16:creationId xmlns:a16="http://schemas.microsoft.com/office/drawing/2014/main" id="{11BE7789-6128-8E4B-A6B1-34433D9A079E}"/>
              </a:ext>
            </a:extLst>
          </p:cNvPr>
          <p:cNvSpPr>
            <a:spLocks noGrp="1"/>
          </p:cNvSpPr>
          <p:nvPr>
            <p:ph sz="quarter" idx="11"/>
          </p:nvPr>
        </p:nvSpPr>
        <p:spPr>
          <a:xfrm>
            <a:off x="6633207" y="376583"/>
            <a:ext cx="4955161" cy="2498434"/>
          </a:xfrm>
          <a:prstGeom prst="rect">
            <a:avLst/>
          </a:prstGeom>
        </p:spPr>
        <p:txBody>
          <a:bodyPr numCol="1"/>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contenu 13">
            <a:extLst>
              <a:ext uri="{FF2B5EF4-FFF2-40B4-BE49-F238E27FC236}">
                <a16:creationId xmlns:a16="http://schemas.microsoft.com/office/drawing/2014/main" id="{5E10C4C7-5B94-CC44-982D-7728C78E59B3}"/>
              </a:ext>
            </a:extLst>
          </p:cNvPr>
          <p:cNvSpPr>
            <a:spLocks noGrp="1"/>
          </p:cNvSpPr>
          <p:nvPr>
            <p:ph sz="quarter" idx="12"/>
          </p:nvPr>
        </p:nvSpPr>
        <p:spPr>
          <a:xfrm>
            <a:off x="466190" y="4040350"/>
            <a:ext cx="4955161" cy="2648506"/>
          </a:xfrm>
          <a:prstGeom prst="rect">
            <a:avLst/>
          </a:prstGeom>
        </p:spPr>
        <p:txBody>
          <a:bodyPr numCol="1"/>
          <a:lstStyle>
            <a:lvl1pPr>
              <a:defRPr sz="2000" b="0" i="0">
                <a:solidFill>
                  <a:schemeClr val="bg1"/>
                </a:solidFill>
                <a:latin typeface="Lato Light" panose="020F03020202040302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8" name="Espace réservé du contenu 13">
            <a:extLst>
              <a:ext uri="{FF2B5EF4-FFF2-40B4-BE49-F238E27FC236}">
                <a16:creationId xmlns:a16="http://schemas.microsoft.com/office/drawing/2014/main" id="{0D768453-3A6A-D545-9302-8A6BBC9040C8}"/>
              </a:ext>
            </a:extLst>
          </p:cNvPr>
          <p:cNvSpPr>
            <a:spLocks noGrp="1"/>
          </p:cNvSpPr>
          <p:nvPr>
            <p:ph sz="quarter" idx="13"/>
          </p:nvPr>
        </p:nvSpPr>
        <p:spPr>
          <a:xfrm>
            <a:off x="6633207" y="4106726"/>
            <a:ext cx="4955161" cy="2533446"/>
          </a:xfrm>
          <a:prstGeom prst="rect">
            <a:avLst/>
          </a:prstGeom>
        </p:spPr>
        <p:txBody>
          <a:bodyPr numCol="1"/>
          <a:lstStyle>
            <a:lvl1pPr>
              <a:defRPr sz="2000" b="0" i="0">
                <a:latin typeface="Lato Light" panose="020F03020202040302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1" name="Espace réservé du texte 10">
            <a:extLst>
              <a:ext uri="{FF2B5EF4-FFF2-40B4-BE49-F238E27FC236}">
                <a16:creationId xmlns:a16="http://schemas.microsoft.com/office/drawing/2014/main" id="{A5108B54-4F22-4132-8DE1-ECE75B61A120}"/>
              </a:ext>
            </a:extLst>
          </p:cNvPr>
          <p:cNvSpPr>
            <a:spLocks noGrp="1"/>
          </p:cNvSpPr>
          <p:nvPr>
            <p:ph type="body" sz="quarter" idx="14" hasCustomPrompt="1"/>
          </p:nvPr>
        </p:nvSpPr>
        <p:spPr>
          <a:xfrm>
            <a:off x="6130925" y="3487738"/>
            <a:ext cx="5551488" cy="493712"/>
          </a:xfrm>
          <a:prstGeom prst="rect">
            <a:avLst/>
          </a:prstGeom>
        </p:spPr>
        <p:txBody>
          <a:bodyPr/>
          <a:lstStyle>
            <a:lvl1pPr marL="0" indent="0">
              <a:buNone/>
              <a:defRPr sz="3600" b="1">
                <a:latin typeface="Raleway Black" panose="020B0003030101060003"/>
              </a:defRPr>
            </a:lvl1pPr>
            <a:lvl2pPr marL="457200" indent="0">
              <a:buNone/>
              <a:defRPr/>
            </a:lvl2pPr>
            <a:lvl3pPr marL="914400" indent="0">
              <a:buNone/>
              <a:defRPr/>
            </a:lvl3pPr>
          </a:lstStyle>
          <a:p>
            <a:pPr lvl="0"/>
            <a:r>
              <a:rPr lang="fr-FR" dirty="0"/>
              <a:t>TITRE</a:t>
            </a:r>
          </a:p>
        </p:txBody>
      </p:sp>
      <p:sp>
        <p:nvSpPr>
          <p:cNvPr id="21" name="Espace réservé du texte 20">
            <a:extLst>
              <a:ext uri="{FF2B5EF4-FFF2-40B4-BE49-F238E27FC236}">
                <a16:creationId xmlns:a16="http://schemas.microsoft.com/office/drawing/2014/main" id="{96AE74A3-8CF1-4672-85CE-E3DE1AC28EDD}"/>
              </a:ext>
            </a:extLst>
          </p:cNvPr>
          <p:cNvSpPr>
            <a:spLocks noGrp="1"/>
          </p:cNvSpPr>
          <p:nvPr>
            <p:ph type="body" sz="quarter" idx="16" hasCustomPrompt="1"/>
          </p:nvPr>
        </p:nvSpPr>
        <p:spPr>
          <a:xfrm>
            <a:off x="509588" y="2874963"/>
            <a:ext cx="5519737" cy="495300"/>
          </a:xfrm>
          <a:prstGeom prst="rect">
            <a:avLst/>
          </a:prstGeom>
        </p:spPr>
        <p:txBody>
          <a:bodyPr/>
          <a:lstStyle>
            <a:lvl1pPr marL="0" indent="0" algn="r">
              <a:buNone/>
              <a:defRPr sz="3600" b="1">
                <a:latin typeface="Raleway Black" panose="020B0003030101060003"/>
              </a:defRPr>
            </a:lvl1pPr>
          </a:lstStyle>
          <a:p>
            <a:pPr lvl="0"/>
            <a:r>
              <a:rPr lang="fr-FR" b="1" dirty="0">
                <a:latin typeface="Raleway Black" panose="020B0003030101060003"/>
              </a:rPr>
              <a:t>TITRE</a:t>
            </a:r>
            <a:endParaRPr lang="fr-FR" dirty="0"/>
          </a:p>
        </p:txBody>
      </p:sp>
      <p:sp>
        <p:nvSpPr>
          <p:cNvPr id="19" name="Espace réservé du texte 18">
            <a:extLst>
              <a:ext uri="{FF2B5EF4-FFF2-40B4-BE49-F238E27FC236}">
                <a16:creationId xmlns:a16="http://schemas.microsoft.com/office/drawing/2014/main" id="{BCF9EA4D-5A2E-40FE-AB92-B469F363A28E}"/>
              </a:ext>
            </a:extLst>
          </p:cNvPr>
          <p:cNvSpPr>
            <a:spLocks noGrp="1"/>
          </p:cNvSpPr>
          <p:nvPr>
            <p:ph type="body" sz="quarter" idx="15" hasCustomPrompt="1"/>
          </p:nvPr>
        </p:nvSpPr>
        <p:spPr>
          <a:xfrm>
            <a:off x="509588" y="3487738"/>
            <a:ext cx="5541962" cy="493712"/>
          </a:xfrm>
          <a:prstGeom prst="rect">
            <a:avLst/>
          </a:prstGeom>
        </p:spPr>
        <p:txBody>
          <a:bodyPr/>
          <a:lstStyle>
            <a:lvl1pPr marL="0" indent="0" algn="r">
              <a:buNone/>
              <a:defRPr sz="3600" b="1">
                <a:solidFill>
                  <a:schemeClr val="bg2"/>
                </a:solidFill>
                <a:latin typeface="Raleway"/>
              </a:defRPr>
            </a:lvl1pPr>
          </a:lstStyle>
          <a:p>
            <a:pPr lvl="0"/>
            <a:r>
              <a:rPr lang="fr-FR" dirty="0"/>
              <a:t>TITRE</a:t>
            </a:r>
          </a:p>
        </p:txBody>
      </p:sp>
      <p:sp>
        <p:nvSpPr>
          <p:cNvPr id="23" name="Espace réservé du texte 22">
            <a:extLst>
              <a:ext uri="{FF2B5EF4-FFF2-40B4-BE49-F238E27FC236}">
                <a16:creationId xmlns:a16="http://schemas.microsoft.com/office/drawing/2014/main" id="{7084AEE6-87A9-4102-BDD5-A17C070048F0}"/>
              </a:ext>
            </a:extLst>
          </p:cNvPr>
          <p:cNvSpPr>
            <a:spLocks noGrp="1"/>
          </p:cNvSpPr>
          <p:nvPr>
            <p:ph type="body" sz="quarter" idx="17" hasCustomPrompt="1"/>
          </p:nvPr>
        </p:nvSpPr>
        <p:spPr>
          <a:xfrm>
            <a:off x="6130925" y="2874963"/>
            <a:ext cx="2355850" cy="487362"/>
          </a:xfrm>
          <a:prstGeom prst="rect">
            <a:avLst/>
          </a:prstGeom>
        </p:spPr>
        <p:txBody>
          <a:bodyPr/>
          <a:lstStyle>
            <a:lvl1pPr marL="0" indent="0">
              <a:buNone/>
              <a:defRPr sz="3600" b="1">
                <a:solidFill>
                  <a:schemeClr val="bg2"/>
                </a:solidFill>
                <a:latin typeface="Raleway" panose="020B0503030101060003"/>
              </a:defRPr>
            </a:lvl1pPr>
          </a:lstStyle>
          <a:p>
            <a:pPr lvl="0"/>
            <a:r>
              <a:rPr lang="fr-FR" dirty="0"/>
              <a:t>TITRE</a:t>
            </a:r>
          </a:p>
        </p:txBody>
      </p:sp>
    </p:spTree>
    <p:extLst>
      <p:ext uri="{BB962C8B-B14F-4D97-AF65-F5344CB8AC3E}">
        <p14:creationId xmlns:p14="http://schemas.microsoft.com/office/powerpoint/2010/main" val="413498062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91BC172A-50CB-4168-B9B1-AF16C85A6976}"/>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5400000" flipH="1">
            <a:off x="9332754" y="-2752599"/>
            <a:ext cx="5252329" cy="3424518"/>
          </a:xfrm>
          <a:prstGeom prst="rect">
            <a:avLst/>
          </a:prstGeom>
        </p:spPr>
      </p:pic>
      <p:sp>
        <p:nvSpPr>
          <p:cNvPr id="6" name="Espace réservé du texte 5">
            <a:extLst>
              <a:ext uri="{FF2B5EF4-FFF2-40B4-BE49-F238E27FC236}">
                <a16:creationId xmlns:a16="http://schemas.microsoft.com/office/drawing/2014/main" id="{04B434ED-8962-444D-9040-9FF96EA39EE4}"/>
              </a:ext>
            </a:extLst>
          </p:cNvPr>
          <p:cNvSpPr>
            <a:spLocks noGrp="1"/>
          </p:cNvSpPr>
          <p:nvPr>
            <p:ph type="body" sz="quarter" idx="10" hasCustomPrompt="1"/>
          </p:nvPr>
        </p:nvSpPr>
        <p:spPr>
          <a:xfrm>
            <a:off x="295275" y="250825"/>
            <a:ext cx="7870825" cy="1335088"/>
          </a:xfrm>
          <a:prstGeom prst="rect">
            <a:avLst/>
          </a:prstGeom>
        </p:spPr>
        <p:txBody>
          <a:bodyPr/>
          <a:lstStyle>
            <a:lvl1pPr marL="0" indent="0">
              <a:buNone/>
              <a:defRPr sz="8000" b="1">
                <a:latin typeface="Raleway Black" panose="020B0003030101060003"/>
              </a:defRPr>
            </a:lvl1pPr>
          </a:lstStyle>
          <a:p>
            <a:pPr lvl="0"/>
            <a:r>
              <a:rPr lang="fr-FR" dirty="0"/>
              <a:t>TITRE</a:t>
            </a:r>
          </a:p>
        </p:txBody>
      </p:sp>
      <p:sp>
        <p:nvSpPr>
          <p:cNvPr id="8" name="Espace réservé du texte 7">
            <a:extLst>
              <a:ext uri="{FF2B5EF4-FFF2-40B4-BE49-F238E27FC236}">
                <a16:creationId xmlns:a16="http://schemas.microsoft.com/office/drawing/2014/main" id="{48F2346E-FCE7-4979-AD55-84A3C7AA9A61}"/>
              </a:ext>
            </a:extLst>
          </p:cNvPr>
          <p:cNvSpPr>
            <a:spLocks noGrp="1"/>
          </p:cNvSpPr>
          <p:nvPr>
            <p:ph type="body" sz="quarter" idx="11"/>
          </p:nvPr>
        </p:nvSpPr>
        <p:spPr>
          <a:xfrm>
            <a:off x="914400" y="1747838"/>
            <a:ext cx="10461625" cy="4795837"/>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236918372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8_Disposition personnalisée">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3DCE0ED5-7FEB-2549-8C3A-4120F248F9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429000"/>
            <a:ext cx="12192000" cy="3428999"/>
          </a:xfrm>
          <a:prstGeom prst="rect">
            <a:avLst/>
          </a:prstGeom>
        </p:spPr>
      </p:pic>
      <p:pic>
        <p:nvPicPr>
          <p:cNvPr id="6" name="Image 5">
            <a:extLst>
              <a:ext uri="{FF2B5EF4-FFF2-40B4-BE49-F238E27FC236}">
                <a16:creationId xmlns:a16="http://schemas.microsoft.com/office/drawing/2014/main" id="{AAD873F5-7BC2-244C-B696-D0E5D008AF6D}"/>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14286030" flipH="1" flipV="1">
            <a:off x="10296978" y="-276259"/>
            <a:ext cx="2755700" cy="1450448"/>
          </a:xfrm>
          <a:prstGeom prst="rect">
            <a:avLst/>
          </a:prstGeom>
        </p:spPr>
      </p:pic>
      <p:sp>
        <p:nvSpPr>
          <p:cNvPr id="16" name="Espace réservé du texte 15">
            <a:extLst>
              <a:ext uri="{FF2B5EF4-FFF2-40B4-BE49-F238E27FC236}">
                <a16:creationId xmlns:a16="http://schemas.microsoft.com/office/drawing/2014/main" id="{AEA23AEE-C42E-8F45-BD10-05E96013E832}"/>
              </a:ext>
            </a:extLst>
          </p:cNvPr>
          <p:cNvSpPr>
            <a:spLocks noGrp="1"/>
          </p:cNvSpPr>
          <p:nvPr>
            <p:ph type="body" sz="quarter" idx="10"/>
          </p:nvPr>
        </p:nvSpPr>
        <p:spPr>
          <a:xfrm>
            <a:off x="1854152" y="120650"/>
            <a:ext cx="6210300" cy="3157908"/>
          </a:xfrm>
          <a:prstGeom prst="rect">
            <a:avLst/>
          </a:prstGeom>
        </p:spPr>
        <p:txBody>
          <a:bodyPr anchor="ctr"/>
          <a:lstStyle>
            <a:lvl1pPr>
              <a:defRPr sz="2000" b="1" i="0">
                <a:latin typeface="Raleway" panose="020B0503030101060003" pitchFamily="34" charset="77"/>
              </a:defRPr>
            </a:lvl1pPr>
            <a:lvl2pPr>
              <a:defRPr sz="1800" b="0" i="0">
                <a:latin typeface="Lato Light" panose="020F0302020204030203" pitchFamily="34" charset="77"/>
              </a:defRPr>
            </a:lvl2pPr>
            <a:lvl3pPr>
              <a:defRPr sz="1600" b="0" i="0">
                <a:latin typeface="Lato Light" panose="020F0302020204030203" pitchFamily="34" charset="77"/>
              </a:defRPr>
            </a:lvl3pPr>
            <a:lvl4pPr>
              <a:defRPr sz="1400" b="0" i="0">
                <a:latin typeface="Lato Light" panose="020F0302020204030203" pitchFamily="34" charset="77"/>
              </a:defRPr>
            </a:lvl4pPr>
            <a:lvl5pPr>
              <a:defRPr sz="1400" b="0" i="0">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texte 15">
            <a:extLst>
              <a:ext uri="{FF2B5EF4-FFF2-40B4-BE49-F238E27FC236}">
                <a16:creationId xmlns:a16="http://schemas.microsoft.com/office/drawing/2014/main" id="{5E9DF330-86F5-774D-ABC8-57FFF7A36A89}"/>
              </a:ext>
            </a:extLst>
          </p:cNvPr>
          <p:cNvSpPr>
            <a:spLocks noGrp="1"/>
          </p:cNvSpPr>
          <p:nvPr>
            <p:ph type="body" sz="quarter" idx="11"/>
          </p:nvPr>
        </p:nvSpPr>
        <p:spPr>
          <a:xfrm>
            <a:off x="1854152" y="3543026"/>
            <a:ext cx="6210300" cy="3157908"/>
          </a:xfrm>
          <a:prstGeom prst="rect">
            <a:avLst/>
          </a:prstGeom>
        </p:spPr>
        <p:txBody>
          <a:bodyPr anchor="ctr"/>
          <a:lstStyle>
            <a:lvl1pPr>
              <a:defRPr sz="2000" b="1" i="0">
                <a:solidFill>
                  <a:schemeClr val="bg1"/>
                </a:solidFill>
                <a:latin typeface="Raleway" panose="020B05030301010600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154695264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9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09C04BF4-60E6-D148-9F1B-014ADA9416E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2000" cy="3428999"/>
          </a:xfrm>
          <a:prstGeom prst="rect">
            <a:avLst/>
          </a:prstGeom>
        </p:spPr>
      </p:pic>
      <p:pic>
        <p:nvPicPr>
          <p:cNvPr id="6" name="Image 5">
            <a:extLst>
              <a:ext uri="{FF2B5EF4-FFF2-40B4-BE49-F238E27FC236}">
                <a16:creationId xmlns:a16="http://schemas.microsoft.com/office/drawing/2014/main" id="{166C0D65-185D-8348-AD99-EF06F8D1BE30}"/>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10800000" flipH="1">
            <a:off x="-1377850" y="2186050"/>
            <a:ext cx="2755700" cy="1796716"/>
          </a:xfrm>
          <a:prstGeom prst="rect">
            <a:avLst/>
          </a:prstGeom>
        </p:spPr>
      </p:pic>
      <p:grpSp>
        <p:nvGrpSpPr>
          <p:cNvPr id="9" name="Groupe 8">
            <a:extLst>
              <a:ext uri="{FF2B5EF4-FFF2-40B4-BE49-F238E27FC236}">
                <a16:creationId xmlns:a16="http://schemas.microsoft.com/office/drawing/2014/main" id="{B0D3CD23-33FA-AE42-8279-EAD6937832D7}"/>
              </a:ext>
            </a:extLst>
          </p:cNvPr>
          <p:cNvGrpSpPr/>
          <p:nvPr userDrawn="1"/>
        </p:nvGrpSpPr>
        <p:grpSpPr>
          <a:xfrm>
            <a:off x="811993" y="2186050"/>
            <a:ext cx="931705" cy="0"/>
            <a:chOff x="4503420" y="3238999"/>
            <a:chExt cx="931705" cy="0"/>
          </a:xfrm>
        </p:grpSpPr>
        <p:cxnSp>
          <p:nvCxnSpPr>
            <p:cNvPr id="10" name="Connecteur droit 9">
              <a:extLst>
                <a:ext uri="{FF2B5EF4-FFF2-40B4-BE49-F238E27FC236}">
                  <a16:creationId xmlns:a16="http://schemas.microsoft.com/office/drawing/2014/main" id="{AC7666AF-4402-0047-ABAA-4A5C37F9ADE3}"/>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3D581A06-651B-1D4C-B0AE-01704219E07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12" name="Groupe 11">
            <a:extLst>
              <a:ext uri="{FF2B5EF4-FFF2-40B4-BE49-F238E27FC236}">
                <a16:creationId xmlns:a16="http://schemas.microsoft.com/office/drawing/2014/main" id="{FBC62D20-7DB2-0649-B719-F0F5E4FD382B}"/>
              </a:ext>
            </a:extLst>
          </p:cNvPr>
          <p:cNvGrpSpPr/>
          <p:nvPr userDrawn="1"/>
        </p:nvGrpSpPr>
        <p:grpSpPr>
          <a:xfrm>
            <a:off x="811993" y="5600581"/>
            <a:ext cx="931705" cy="0"/>
            <a:chOff x="4503420" y="3238999"/>
            <a:chExt cx="931705" cy="0"/>
          </a:xfrm>
        </p:grpSpPr>
        <p:cxnSp>
          <p:nvCxnSpPr>
            <p:cNvPr id="13" name="Connecteur droit 12">
              <a:extLst>
                <a:ext uri="{FF2B5EF4-FFF2-40B4-BE49-F238E27FC236}">
                  <a16:creationId xmlns:a16="http://schemas.microsoft.com/office/drawing/2014/main" id="{76A6175A-701D-094E-8C12-D64F2730D007}"/>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4E4E777F-08BC-0D45-A2F5-39351C016A2F}"/>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6" name="Espace réservé du texte 15">
            <a:extLst>
              <a:ext uri="{FF2B5EF4-FFF2-40B4-BE49-F238E27FC236}">
                <a16:creationId xmlns:a16="http://schemas.microsoft.com/office/drawing/2014/main" id="{94D38B86-FB2F-3F4F-BDDA-1B6B92CD0F8F}"/>
              </a:ext>
            </a:extLst>
          </p:cNvPr>
          <p:cNvSpPr>
            <a:spLocks noGrp="1"/>
          </p:cNvSpPr>
          <p:nvPr>
            <p:ph type="body" sz="quarter" idx="10"/>
          </p:nvPr>
        </p:nvSpPr>
        <p:spPr>
          <a:xfrm>
            <a:off x="4797425" y="120650"/>
            <a:ext cx="6210300" cy="3157908"/>
          </a:xfrm>
          <a:prstGeom prst="rect">
            <a:avLst/>
          </a:prstGeom>
        </p:spPr>
        <p:txBody>
          <a:bodyPr anchor="ctr"/>
          <a:lstStyle>
            <a:lvl1pPr>
              <a:defRPr sz="2000" b="1" i="0">
                <a:solidFill>
                  <a:schemeClr val="bg1"/>
                </a:solidFill>
                <a:latin typeface="Raleway" panose="020B05030301010600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texte 15">
            <a:extLst>
              <a:ext uri="{FF2B5EF4-FFF2-40B4-BE49-F238E27FC236}">
                <a16:creationId xmlns:a16="http://schemas.microsoft.com/office/drawing/2014/main" id="{5FA162A7-929E-7E43-96B7-0FA8A618C4F4}"/>
              </a:ext>
            </a:extLst>
          </p:cNvPr>
          <p:cNvSpPr>
            <a:spLocks noGrp="1"/>
          </p:cNvSpPr>
          <p:nvPr>
            <p:ph type="body" sz="quarter" idx="11"/>
          </p:nvPr>
        </p:nvSpPr>
        <p:spPr>
          <a:xfrm>
            <a:off x="4797425" y="3543026"/>
            <a:ext cx="6210300" cy="3157908"/>
          </a:xfrm>
          <a:prstGeom prst="rect">
            <a:avLst/>
          </a:prstGeom>
        </p:spPr>
        <p:txBody>
          <a:bodyPr anchor="ctr"/>
          <a:lstStyle>
            <a:lvl1pPr>
              <a:defRPr sz="2000" b="1" i="0">
                <a:solidFill>
                  <a:srgbClr val="13162A"/>
                </a:solidFill>
                <a:latin typeface="Raleway" panose="020B0503030101060003" pitchFamily="34" charset="77"/>
              </a:defRPr>
            </a:lvl1pPr>
            <a:lvl2pPr>
              <a:defRPr sz="1800" b="0" i="0">
                <a:solidFill>
                  <a:srgbClr val="13162A"/>
                </a:solidFill>
                <a:latin typeface="Lato Light" panose="020F0302020204030203" pitchFamily="34" charset="77"/>
              </a:defRPr>
            </a:lvl2pPr>
            <a:lvl3pPr>
              <a:defRPr sz="1600" b="0" i="0">
                <a:solidFill>
                  <a:srgbClr val="13162A"/>
                </a:solidFill>
                <a:latin typeface="Lato Light" panose="020F0302020204030203" pitchFamily="34" charset="77"/>
              </a:defRPr>
            </a:lvl3pPr>
            <a:lvl4pPr>
              <a:defRPr sz="1400" b="0" i="0">
                <a:solidFill>
                  <a:srgbClr val="13162A"/>
                </a:solidFill>
                <a:latin typeface="Lato Light" panose="020F0302020204030203" pitchFamily="34" charset="77"/>
              </a:defRPr>
            </a:lvl4pPr>
            <a:lvl5pPr>
              <a:defRPr sz="14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5" name="Espace réservé du texte 4">
            <a:extLst>
              <a:ext uri="{FF2B5EF4-FFF2-40B4-BE49-F238E27FC236}">
                <a16:creationId xmlns:a16="http://schemas.microsoft.com/office/drawing/2014/main" id="{2B3F05E5-B0DD-42D9-8ECA-02D9AE6312C1}"/>
              </a:ext>
            </a:extLst>
          </p:cNvPr>
          <p:cNvSpPr>
            <a:spLocks noGrp="1"/>
          </p:cNvSpPr>
          <p:nvPr>
            <p:ph type="body" sz="quarter" idx="12" hasCustomPrompt="1"/>
          </p:nvPr>
        </p:nvSpPr>
        <p:spPr>
          <a:xfrm>
            <a:off x="739775" y="1699604"/>
            <a:ext cx="3794125" cy="427037"/>
          </a:xfrm>
          <a:prstGeom prst="rect">
            <a:avLst/>
          </a:prstGeom>
        </p:spPr>
        <p:txBody>
          <a:bodyPr/>
          <a:lstStyle>
            <a:lvl1pPr>
              <a:buNone/>
              <a:defRPr>
                <a:solidFill>
                  <a:schemeClr val="bg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
        <p:nvSpPr>
          <p:cNvPr id="18" name="Espace réservé du texte 4">
            <a:extLst>
              <a:ext uri="{FF2B5EF4-FFF2-40B4-BE49-F238E27FC236}">
                <a16:creationId xmlns:a16="http://schemas.microsoft.com/office/drawing/2014/main" id="{4D9FF0B7-AA0C-4507-958F-CE6C507100A9}"/>
              </a:ext>
            </a:extLst>
          </p:cNvPr>
          <p:cNvSpPr>
            <a:spLocks noGrp="1"/>
          </p:cNvSpPr>
          <p:nvPr>
            <p:ph type="body" sz="quarter" idx="13" hasCustomPrompt="1"/>
          </p:nvPr>
        </p:nvSpPr>
        <p:spPr>
          <a:xfrm>
            <a:off x="739774" y="5114704"/>
            <a:ext cx="3794125" cy="427037"/>
          </a:xfrm>
          <a:prstGeom prst="rect">
            <a:avLst/>
          </a:prstGeom>
        </p:spPr>
        <p:txBody>
          <a:bodyPr/>
          <a:lstStyle>
            <a:lvl1pPr>
              <a:buNone/>
              <a:defRPr>
                <a:solidFill>
                  <a:schemeClr val="tx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Tree>
    <p:extLst>
      <p:ext uri="{BB962C8B-B14F-4D97-AF65-F5344CB8AC3E}">
        <p14:creationId xmlns:p14="http://schemas.microsoft.com/office/powerpoint/2010/main" val="692026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7_Disposition personnalisée">
    <p:spTree>
      <p:nvGrpSpPr>
        <p:cNvPr id="1" name=""/>
        <p:cNvGrpSpPr/>
        <p:nvPr/>
      </p:nvGrpSpPr>
      <p:grpSpPr>
        <a:xfrm>
          <a:off x="0" y="0"/>
          <a:ext cx="0" cy="0"/>
          <a:chOff x="0" y="0"/>
          <a:chExt cx="0" cy="0"/>
        </a:xfrm>
      </p:grpSpPr>
      <p:pic>
        <p:nvPicPr>
          <p:cNvPr id="3" name="Image 2" descr="Une image contenant oiseau&#10;&#10;&#10;&#10;Description générée automatiquement">
            <a:extLst>
              <a:ext uri="{FF2B5EF4-FFF2-40B4-BE49-F238E27FC236}">
                <a16:creationId xmlns:a16="http://schemas.microsoft.com/office/drawing/2014/main" id="{C2780E3F-054D-C94D-9F46-22B52EAF8C8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381990" y="413538"/>
            <a:ext cx="11441684" cy="5810631"/>
          </a:xfrm>
          <a:prstGeom prst="rect">
            <a:avLst/>
          </a:prstGeom>
        </p:spPr>
      </p:pic>
      <p:sp>
        <p:nvSpPr>
          <p:cNvPr id="8" name="Rectangle 7">
            <a:extLst>
              <a:ext uri="{FF2B5EF4-FFF2-40B4-BE49-F238E27FC236}">
                <a16:creationId xmlns:a16="http://schemas.microsoft.com/office/drawing/2014/main" id="{A6B469CB-E61B-E24C-B204-CBFE40F08D34}"/>
              </a:ext>
            </a:extLst>
          </p:cNvPr>
          <p:cNvSpPr/>
          <p:nvPr userDrawn="1"/>
        </p:nvSpPr>
        <p:spPr>
          <a:xfrm>
            <a:off x="196771" y="-1"/>
            <a:ext cx="5605862" cy="23265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Titre 14">
            <a:extLst>
              <a:ext uri="{FF2B5EF4-FFF2-40B4-BE49-F238E27FC236}">
                <a16:creationId xmlns:a16="http://schemas.microsoft.com/office/drawing/2014/main" id="{E1EF910C-78CB-4347-8055-76103D815EBD}"/>
              </a:ext>
            </a:extLst>
          </p:cNvPr>
          <p:cNvSpPr>
            <a:spLocks noGrp="1"/>
          </p:cNvSpPr>
          <p:nvPr>
            <p:ph type="title"/>
          </p:nvPr>
        </p:nvSpPr>
        <p:spPr>
          <a:xfrm>
            <a:off x="381991" y="413538"/>
            <a:ext cx="5299282" cy="1805006"/>
          </a:xfrm>
          <a:prstGeom prst="rect">
            <a:avLst/>
          </a:prstGeom>
        </p:spPr>
        <p:txBody>
          <a:bodyPr anchor="ctr"/>
          <a:lstStyle>
            <a:lvl1pPr algn="r">
              <a:defRPr sz="6000" b="1" i="0">
                <a:solidFill>
                  <a:srgbClr val="13162A"/>
                </a:solidFill>
                <a:latin typeface="Raleway ExtraBold" panose="020B0503030101060003" pitchFamily="34" charset="77"/>
              </a:defRPr>
            </a:lvl1pPr>
          </a:lstStyle>
          <a:p>
            <a:r>
              <a:rPr lang="fr-FR" dirty="0"/>
              <a:t>Modifiez le style du titre</a:t>
            </a:r>
          </a:p>
        </p:txBody>
      </p:sp>
      <p:sp>
        <p:nvSpPr>
          <p:cNvPr id="2" name="Rectangle 1">
            <a:extLst>
              <a:ext uri="{FF2B5EF4-FFF2-40B4-BE49-F238E27FC236}">
                <a16:creationId xmlns:a16="http://schemas.microsoft.com/office/drawing/2014/main" id="{B0EDF4E1-9E36-C24E-9F1D-091ADE6FABAD}"/>
              </a:ext>
            </a:extLst>
          </p:cNvPr>
          <p:cNvSpPr/>
          <p:nvPr userDrawn="1"/>
        </p:nvSpPr>
        <p:spPr>
          <a:xfrm>
            <a:off x="340426" y="2218544"/>
            <a:ext cx="11511148" cy="53267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176878645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31_Disposition personnalisée">
    <p:spTree>
      <p:nvGrpSpPr>
        <p:cNvPr id="1" name=""/>
        <p:cNvGrpSpPr/>
        <p:nvPr/>
      </p:nvGrpSpPr>
      <p:grpSpPr>
        <a:xfrm>
          <a:off x="0" y="0"/>
          <a:ext cx="0" cy="0"/>
          <a:chOff x="0" y="0"/>
          <a:chExt cx="0" cy="0"/>
        </a:xfrm>
      </p:grpSpPr>
      <p:sp>
        <p:nvSpPr>
          <p:cNvPr id="16" name="Espace réservé du texte 15">
            <a:extLst>
              <a:ext uri="{FF2B5EF4-FFF2-40B4-BE49-F238E27FC236}">
                <a16:creationId xmlns:a16="http://schemas.microsoft.com/office/drawing/2014/main" id="{94D38B86-FB2F-3F4F-BDDA-1B6B92CD0F8F}"/>
              </a:ext>
            </a:extLst>
          </p:cNvPr>
          <p:cNvSpPr>
            <a:spLocks noGrp="1"/>
          </p:cNvSpPr>
          <p:nvPr>
            <p:ph type="body" sz="quarter" idx="10"/>
          </p:nvPr>
        </p:nvSpPr>
        <p:spPr>
          <a:xfrm>
            <a:off x="4797425" y="120650"/>
            <a:ext cx="6210300" cy="3157908"/>
          </a:xfrm>
          <a:prstGeom prst="rect">
            <a:avLst/>
          </a:prstGeom>
        </p:spPr>
        <p:txBody>
          <a:bodyPr anchor="ctr"/>
          <a:lstStyle>
            <a:lvl1pPr>
              <a:defRPr sz="2000" b="1" i="0">
                <a:solidFill>
                  <a:schemeClr val="tx2"/>
                </a:solidFill>
                <a:latin typeface="Raleway" panose="020B0503030101060003" pitchFamily="34" charset="77"/>
              </a:defRPr>
            </a:lvl1pPr>
            <a:lvl2pPr>
              <a:defRPr sz="1800" b="0" i="0">
                <a:solidFill>
                  <a:schemeClr val="tx2"/>
                </a:solidFill>
                <a:latin typeface="Lato Light" panose="020F0302020204030203" pitchFamily="34" charset="77"/>
              </a:defRPr>
            </a:lvl2pPr>
            <a:lvl3pPr>
              <a:defRPr sz="1600" b="0" i="0">
                <a:solidFill>
                  <a:schemeClr val="tx2"/>
                </a:solidFill>
                <a:latin typeface="Lato Light" panose="020F0302020204030203" pitchFamily="34" charset="77"/>
              </a:defRPr>
            </a:lvl3pPr>
            <a:lvl4pPr>
              <a:defRPr sz="1400" b="0" i="0">
                <a:solidFill>
                  <a:schemeClr val="tx2"/>
                </a:solidFill>
                <a:latin typeface="Lato Light" panose="020F0302020204030203" pitchFamily="34" charset="77"/>
              </a:defRPr>
            </a:lvl4pPr>
            <a:lvl5pPr>
              <a:defRPr sz="1400" b="0" i="0">
                <a:solidFill>
                  <a:schemeClr val="tx2"/>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texte 15">
            <a:extLst>
              <a:ext uri="{FF2B5EF4-FFF2-40B4-BE49-F238E27FC236}">
                <a16:creationId xmlns:a16="http://schemas.microsoft.com/office/drawing/2014/main" id="{5FA162A7-929E-7E43-96B7-0FA8A618C4F4}"/>
              </a:ext>
            </a:extLst>
          </p:cNvPr>
          <p:cNvSpPr>
            <a:spLocks noGrp="1"/>
          </p:cNvSpPr>
          <p:nvPr>
            <p:ph type="body" sz="quarter" idx="11"/>
          </p:nvPr>
        </p:nvSpPr>
        <p:spPr>
          <a:xfrm>
            <a:off x="4797425" y="3543026"/>
            <a:ext cx="6210300" cy="3157908"/>
          </a:xfrm>
          <a:prstGeom prst="rect">
            <a:avLst/>
          </a:prstGeom>
        </p:spPr>
        <p:txBody>
          <a:bodyPr anchor="ctr"/>
          <a:lstStyle>
            <a:lvl1pPr>
              <a:defRPr sz="2000" b="1" i="0">
                <a:solidFill>
                  <a:srgbClr val="13162A"/>
                </a:solidFill>
                <a:latin typeface="Raleway" panose="020B0503030101060003" pitchFamily="34" charset="77"/>
              </a:defRPr>
            </a:lvl1pPr>
            <a:lvl2pPr>
              <a:defRPr sz="1800" b="0" i="0">
                <a:solidFill>
                  <a:srgbClr val="13162A"/>
                </a:solidFill>
                <a:latin typeface="Lato Light" panose="020F0302020204030203" pitchFamily="34" charset="77"/>
              </a:defRPr>
            </a:lvl2pPr>
            <a:lvl3pPr>
              <a:defRPr sz="1600" b="0" i="0">
                <a:solidFill>
                  <a:srgbClr val="13162A"/>
                </a:solidFill>
                <a:latin typeface="Lato Light" panose="020F0302020204030203" pitchFamily="34" charset="77"/>
              </a:defRPr>
            </a:lvl3pPr>
            <a:lvl4pPr>
              <a:defRPr sz="1400" b="0" i="0">
                <a:solidFill>
                  <a:srgbClr val="13162A"/>
                </a:solidFill>
                <a:latin typeface="Lato Light" panose="020F0302020204030203" pitchFamily="34" charset="77"/>
              </a:defRPr>
            </a:lvl4pPr>
            <a:lvl5pPr>
              <a:defRPr sz="14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5" name="Espace réservé du texte 4">
            <a:extLst>
              <a:ext uri="{FF2B5EF4-FFF2-40B4-BE49-F238E27FC236}">
                <a16:creationId xmlns:a16="http://schemas.microsoft.com/office/drawing/2014/main" id="{2B3F05E5-B0DD-42D9-8ECA-02D9AE6312C1}"/>
              </a:ext>
            </a:extLst>
          </p:cNvPr>
          <p:cNvSpPr>
            <a:spLocks noGrp="1"/>
          </p:cNvSpPr>
          <p:nvPr>
            <p:ph type="body" sz="quarter" idx="12" hasCustomPrompt="1"/>
          </p:nvPr>
        </p:nvSpPr>
        <p:spPr>
          <a:xfrm>
            <a:off x="739775" y="1699604"/>
            <a:ext cx="3794125" cy="427037"/>
          </a:xfrm>
          <a:prstGeom prst="rect">
            <a:avLst/>
          </a:prstGeom>
        </p:spPr>
        <p:txBody>
          <a:bodyPr/>
          <a:lstStyle>
            <a:lvl1pPr>
              <a:buNone/>
              <a:defRPr>
                <a:solidFill>
                  <a:schemeClr val="tx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
        <p:nvSpPr>
          <p:cNvPr id="18" name="Espace réservé du texte 4">
            <a:extLst>
              <a:ext uri="{FF2B5EF4-FFF2-40B4-BE49-F238E27FC236}">
                <a16:creationId xmlns:a16="http://schemas.microsoft.com/office/drawing/2014/main" id="{4D9FF0B7-AA0C-4507-958F-CE6C507100A9}"/>
              </a:ext>
            </a:extLst>
          </p:cNvPr>
          <p:cNvSpPr>
            <a:spLocks noGrp="1"/>
          </p:cNvSpPr>
          <p:nvPr>
            <p:ph type="body" sz="quarter" idx="13" hasCustomPrompt="1"/>
          </p:nvPr>
        </p:nvSpPr>
        <p:spPr>
          <a:xfrm>
            <a:off x="739774" y="5114704"/>
            <a:ext cx="3794125" cy="427037"/>
          </a:xfrm>
          <a:prstGeom prst="rect">
            <a:avLst/>
          </a:prstGeom>
        </p:spPr>
        <p:txBody>
          <a:bodyPr/>
          <a:lstStyle>
            <a:lvl1pPr>
              <a:buNone/>
              <a:defRPr>
                <a:solidFill>
                  <a:schemeClr val="tx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Tree>
    <p:extLst>
      <p:ext uri="{BB962C8B-B14F-4D97-AF65-F5344CB8AC3E}">
        <p14:creationId xmlns:p14="http://schemas.microsoft.com/office/powerpoint/2010/main" val="404019631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0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09C04BF4-60E6-D148-9F1B-014ADA9416E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2000" cy="3428999"/>
          </a:xfrm>
          <a:prstGeom prst="rect">
            <a:avLst/>
          </a:prstGeom>
        </p:spPr>
      </p:pic>
      <p:pic>
        <p:nvPicPr>
          <p:cNvPr id="6" name="Image 5">
            <a:extLst>
              <a:ext uri="{FF2B5EF4-FFF2-40B4-BE49-F238E27FC236}">
                <a16:creationId xmlns:a16="http://schemas.microsoft.com/office/drawing/2014/main" id="{166C0D65-185D-8348-AD99-EF06F8D1BE30}"/>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10800000" flipH="1">
            <a:off x="-1377850" y="2186050"/>
            <a:ext cx="2755700" cy="1796716"/>
          </a:xfrm>
          <a:prstGeom prst="rect">
            <a:avLst/>
          </a:prstGeom>
        </p:spPr>
      </p:pic>
      <p:grpSp>
        <p:nvGrpSpPr>
          <p:cNvPr id="9" name="Groupe 8">
            <a:extLst>
              <a:ext uri="{FF2B5EF4-FFF2-40B4-BE49-F238E27FC236}">
                <a16:creationId xmlns:a16="http://schemas.microsoft.com/office/drawing/2014/main" id="{B0D3CD23-33FA-AE42-8279-EAD6937832D7}"/>
              </a:ext>
            </a:extLst>
          </p:cNvPr>
          <p:cNvGrpSpPr/>
          <p:nvPr userDrawn="1"/>
        </p:nvGrpSpPr>
        <p:grpSpPr>
          <a:xfrm>
            <a:off x="811993" y="2186050"/>
            <a:ext cx="931705" cy="0"/>
            <a:chOff x="4503420" y="3238999"/>
            <a:chExt cx="931705" cy="0"/>
          </a:xfrm>
        </p:grpSpPr>
        <p:cxnSp>
          <p:nvCxnSpPr>
            <p:cNvPr id="10" name="Connecteur droit 9">
              <a:extLst>
                <a:ext uri="{FF2B5EF4-FFF2-40B4-BE49-F238E27FC236}">
                  <a16:creationId xmlns:a16="http://schemas.microsoft.com/office/drawing/2014/main" id="{AC7666AF-4402-0047-ABAA-4A5C37F9ADE3}"/>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3D581A06-651B-1D4C-B0AE-01704219E07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12" name="Groupe 11">
            <a:extLst>
              <a:ext uri="{FF2B5EF4-FFF2-40B4-BE49-F238E27FC236}">
                <a16:creationId xmlns:a16="http://schemas.microsoft.com/office/drawing/2014/main" id="{FBC62D20-7DB2-0649-B719-F0F5E4FD382B}"/>
              </a:ext>
            </a:extLst>
          </p:cNvPr>
          <p:cNvGrpSpPr/>
          <p:nvPr userDrawn="1"/>
        </p:nvGrpSpPr>
        <p:grpSpPr>
          <a:xfrm>
            <a:off x="811993" y="5600581"/>
            <a:ext cx="931705" cy="0"/>
            <a:chOff x="4503420" y="3238999"/>
            <a:chExt cx="931705" cy="0"/>
          </a:xfrm>
        </p:grpSpPr>
        <p:cxnSp>
          <p:nvCxnSpPr>
            <p:cNvPr id="13" name="Connecteur droit 12">
              <a:extLst>
                <a:ext uri="{FF2B5EF4-FFF2-40B4-BE49-F238E27FC236}">
                  <a16:creationId xmlns:a16="http://schemas.microsoft.com/office/drawing/2014/main" id="{76A6175A-701D-094E-8C12-D64F2730D007}"/>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4E4E777F-08BC-0D45-A2F5-39351C016A2F}"/>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5" name="Titre 1">
            <a:extLst>
              <a:ext uri="{FF2B5EF4-FFF2-40B4-BE49-F238E27FC236}">
                <a16:creationId xmlns:a16="http://schemas.microsoft.com/office/drawing/2014/main" id="{BF9A2BC3-7A82-F94E-953E-AFB33A79823E}"/>
              </a:ext>
            </a:extLst>
          </p:cNvPr>
          <p:cNvSpPr txBox="1">
            <a:spLocks/>
          </p:cNvSpPr>
          <p:nvPr userDrawn="1"/>
        </p:nvSpPr>
        <p:spPr>
          <a:xfrm>
            <a:off x="11007524" y="0"/>
            <a:ext cx="1184476" cy="6857999"/>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7500" b="1" dirty="0" err="1">
                <a:solidFill>
                  <a:schemeClr val="bg1"/>
                </a:solidFill>
                <a:latin typeface="Raleway Black" panose="020B0003030101060003" pitchFamily="34" charset="0"/>
                <a:ea typeface="Lato" panose="020F0502020204030203" pitchFamily="34" charset="0"/>
                <a:cs typeface="Lato" panose="020F0502020204030203" pitchFamily="34" charset="0"/>
              </a:rPr>
              <a:t>Sw</a:t>
            </a:r>
            <a:r>
              <a:rPr lang="fr-FR" sz="7500" b="1" dirty="0" err="1">
                <a:latin typeface="Raleway Black" panose="020B0003030101060003" pitchFamily="34" charset="0"/>
                <a:ea typeface="Lato" panose="020F0502020204030203" pitchFamily="34" charset="0"/>
                <a:cs typeface="Lato" panose="020F0502020204030203" pitchFamily="34" charset="0"/>
              </a:rPr>
              <a:t>OT</a:t>
            </a:r>
            <a:endParaRPr lang="fr-FR" sz="7500" b="1" dirty="0">
              <a:latin typeface="Raleway Black" panose="020B0003030101060003" pitchFamily="34" charset="0"/>
              <a:ea typeface="Lato" panose="020F0502020204030203" pitchFamily="34" charset="0"/>
              <a:cs typeface="Lato" panose="020F0502020204030203" pitchFamily="34" charset="0"/>
            </a:endParaRPr>
          </a:p>
        </p:txBody>
      </p:sp>
      <p:sp>
        <p:nvSpPr>
          <p:cNvPr id="16" name="Espace réservé du texte 15">
            <a:extLst>
              <a:ext uri="{FF2B5EF4-FFF2-40B4-BE49-F238E27FC236}">
                <a16:creationId xmlns:a16="http://schemas.microsoft.com/office/drawing/2014/main" id="{94D38B86-FB2F-3F4F-BDDA-1B6B92CD0F8F}"/>
              </a:ext>
            </a:extLst>
          </p:cNvPr>
          <p:cNvSpPr>
            <a:spLocks noGrp="1"/>
          </p:cNvSpPr>
          <p:nvPr>
            <p:ph type="body" sz="quarter" idx="10"/>
          </p:nvPr>
        </p:nvSpPr>
        <p:spPr>
          <a:xfrm>
            <a:off x="4797425" y="120650"/>
            <a:ext cx="6210300" cy="3157908"/>
          </a:xfrm>
          <a:prstGeom prst="rect">
            <a:avLst/>
          </a:prstGeom>
        </p:spPr>
        <p:txBody>
          <a:bodyPr anchor="ctr"/>
          <a:lstStyle>
            <a:lvl1pPr>
              <a:defRPr sz="2000" b="1" i="0">
                <a:solidFill>
                  <a:schemeClr val="bg1"/>
                </a:solidFill>
                <a:latin typeface="Raleway" panose="020B0503030101060003" pitchFamily="34" charset="77"/>
              </a:defRPr>
            </a:lvl1pPr>
            <a:lvl2pPr>
              <a:defRPr sz="1800" b="0" i="0">
                <a:solidFill>
                  <a:schemeClr val="bg1"/>
                </a:solidFill>
                <a:latin typeface="Lato Light" panose="020F0302020204030203" pitchFamily="34" charset="77"/>
              </a:defRPr>
            </a:lvl2pPr>
            <a:lvl3pPr>
              <a:defRPr sz="1600" b="0" i="0">
                <a:solidFill>
                  <a:schemeClr val="bg1"/>
                </a:solidFill>
                <a:latin typeface="Lato Light" panose="020F0302020204030203" pitchFamily="34" charset="77"/>
              </a:defRPr>
            </a:lvl3pPr>
            <a:lvl4pPr>
              <a:defRPr sz="1400" b="0" i="0">
                <a:solidFill>
                  <a:schemeClr val="bg1"/>
                </a:solidFill>
                <a:latin typeface="Lato Light" panose="020F0302020204030203" pitchFamily="34" charset="77"/>
              </a:defRPr>
            </a:lvl4pPr>
            <a:lvl5pPr>
              <a:defRPr sz="1400" b="0" i="0">
                <a:solidFill>
                  <a:schemeClr val="bg1"/>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Espace réservé du texte 15">
            <a:extLst>
              <a:ext uri="{FF2B5EF4-FFF2-40B4-BE49-F238E27FC236}">
                <a16:creationId xmlns:a16="http://schemas.microsoft.com/office/drawing/2014/main" id="{5FA162A7-929E-7E43-96B7-0FA8A618C4F4}"/>
              </a:ext>
            </a:extLst>
          </p:cNvPr>
          <p:cNvSpPr>
            <a:spLocks noGrp="1"/>
          </p:cNvSpPr>
          <p:nvPr>
            <p:ph type="body" sz="quarter" idx="11"/>
          </p:nvPr>
        </p:nvSpPr>
        <p:spPr>
          <a:xfrm>
            <a:off x="4797425" y="3543026"/>
            <a:ext cx="6210300" cy="3157908"/>
          </a:xfrm>
          <a:prstGeom prst="rect">
            <a:avLst/>
          </a:prstGeom>
        </p:spPr>
        <p:txBody>
          <a:bodyPr anchor="ctr"/>
          <a:lstStyle>
            <a:lvl1pPr>
              <a:defRPr sz="2000" b="1" i="0">
                <a:solidFill>
                  <a:srgbClr val="13162A"/>
                </a:solidFill>
                <a:latin typeface="Raleway" panose="020B0503030101060003" pitchFamily="34" charset="77"/>
              </a:defRPr>
            </a:lvl1pPr>
            <a:lvl2pPr>
              <a:defRPr sz="1800" b="0" i="0">
                <a:solidFill>
                  <a:srgbClr val="13162A"/>
                </a:solidFill>
                <a:latin typeface="Lato Light" panose="020F0302020204030203" pitchFamily="34" charset="77"/>
              </a:defRPr>
            </a:lvl2pPr>
            <a:lvl3pPr>
              <a:defRPr sz="1600" b="0" i="0">
                <a:solidFill>
                  <a:srgbClr val="13162A"/>
                </a:solidFill>
                <a:latin typeface="Lato Light" panose="020F0302020204030203" pitchFamily="34" charset="77"/>
              </a:defRPr>
            </a:lvl3pPr>
            <a:lvl4pPr>
              <a:defRPr sz="1400" b="0" i="0">
                <a:solidFill>
                  <a:srgbClr val="13162A"/>
                </a:solidFill>
                <a:latin typeface="Lato Light" panose="020F0302020204030203" pitchFamily="34" charset="77"/>
              </a:defRPr>
            </a:lvl4pPr>
            <a:lvl5pPr>
              <a:defRPr sz="1400" b="0" i="0">
                <a:solidFill>
                  <a:srgbClr val="13162A"/>
                </a:solidFill>
                <a:latin typeface="Lato Light" panose="020F0302020204030203" pitchFamily="34" charset="77"/>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5" name="Espace réservé du texte 4">
            <a:extLst>
              <a:ext uri="{FF2B5EF4-FFF2-40B4-BE49-F238E27FC236}">
                <a16:creationId xmlns:a16="http://schemas.microsoft.com/office/drawing/2014/main" id="{2B3F05E5-B0DD-42D9-8ECA-02D9AE6312C1}"/>
              </a:ext>
            </a:extLst>
          </p:cNvPr>
          <p:cNvSpPr>
            <a:spLocks noGrp="1"/>
          </p:cNvSpPr>
          <p:nvPr>
            <p:ph type="body" sz="quarter" idx="12" hasCustomPrompt="1"/>
          </p:nvPr>
        </p:nvSpPr>
        <p:spPr>
          <a:xfrm>
            <a:off x="739775" y="1699604"/>
            <a:ext cx="3794125" cy="427037"/>
          </a:xfrm>
          <a:prstGeom prst="rect">
            <a:avLst/>
          </a:prstGeom>
        </p:spPr>
        <p:txBody>
          <a:bodyPr/>
          <a:lstStyle>
            <a:lvl1pPr>
              <a:buNone/>
              <a:defRPr>
                <a:solidFill>
                  <a:schemeClr val="bg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
        <p:nvSpPr>
          <p:cNvPr id="18" name="Espace réservé du texte 4">
            <a:extLst>
              <a:ext uri="{FF2B5EF4-FFF2-40B4-BE49-F238E27FC236}">
                <a16:creationId xmlns:a16="http://schemas.microsoft.com/office/drawing/2014/main" id="{4D9FF0B7-AA0C-4507-958F-CE6C507100A9}"/>
              </a:ext>
            </a:extLst>
          </p:cNvPr>
          <p:cNvSpPr>
            <a:spLocks noGrp="1"/>
          </p:cNvSpPr>
          <p:nvPr>
            <p:ph type="body" sz="quarter" idx="13" hasCustomPrompt="1"/>
          </p:nvPr>
        </p:nvSpPr>
        <p:spPr>
          <a:xfrm>
            <a:off x="739774" y="5114704"/>
            <a:ext cx="3794125" cy="427037"/>
          </a:xfrm>
          <a:prstGeom prst="rect">
            <a:avLst/>
          </a:prstGeom>
        </p:spPr>
        <p:txBody>
          <a:bodyPr/>
          <a:lstStyle>
            <a:lvl1pPr>
              <a:buNone/>
              <a:defRPr>
                <a:solidFill>
                  <a:schemeClr val="tx2"/>
                </a:solidFill>
                <a:latin typeface="Raleway ExtraBold"/>
              </a:defRPr>
            </a:lvl1pPr>
            <a:lvl2pPr>
              <a:defRPr>
                <a:solidFill>
                  <a:schemeClr val="bg2"/>
                </a:solidFill>
                <a:latin typeface="Raleway ExtraBold"/>
              </a:defRPr>
            </a:lvl2pPr>
            <a:lvl3pPr>
              <a:defRPr>
                <a:solidFill>
                  <a:schemeClr val="bg2"/>
                </a:solidFill>
                <a:latin typeface="Raleway ExtraBold"/>
              </a:defRPr>
            </a:lvl3pPr>
            <a:lvl4pPr>
              <a:defRPr>
                <a:solidFill>
                  <a:schemeClr val="bg2"/>
                </a:solidFill>
                <a:latin typeface="Raleway ExtraBold"/>
              </a:defRPr>
            </a:lvl4pPr>
            <a:lvl5pPr>
              <a:defRPr>
                <a:solidFill>
                  <a:schemeClr val="bg2"/>
                </a:solidFill>
                <a:latin typeface="Raleway ExtraBold"/>
              </a:defRPr>
            </a:lvl5pPr>
          </a:lstStyle>
          <a:p>
            <a:pPr lvl="0"/>
            <a:r>
              <a:rPr lang="fr-FR" dirty="0"/>
              <a:t>TITRE</a:t>
            </a:r>
          </a:p>
        </p:txBody>
      </p:sp>
    </p:spTree>
    <p:extLst>
      <p:ext uri="{BB962C8B-B14F-4D97-AF65-F5344CB8AC3E}">
        <p14:creationId xmlns:p14="http://schemas.microsoft.com/office/powerpoint/2010/main" val="121345887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61_Disposition personnalisée">
    <p:bg>
      <p:bgPr>
        <a:solidFill>
          <a:srgbClr val="13162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6110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Disposition personnalisée">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B2CDC33-0666-174B-B634-A7C1038CC0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0426" y="-11151"/>
            <a:ext cx="11511148" cy="1336714"/>
          </a:xfrm>
          <a:prstGeom prst="rect">
            <a:avLst/>
          </a:prstGeom>
        </p:spPr>
      </p:pic>
      <p:pic>
        <p:nvPicPr>
          <p:cNvPr id="5" name="Image 4">
            <a:extLst>
              <a:ext uri="{FF2B5EF4-FFF2-40B4-BE49-F238E27FC236}">
                <a16:creationId xmlns:a16="http://schemas.microsoft.com/office/drawing/2014/main" id="{E2061C35-A89F-8A4D-A80C-C3F4BE61FBE6}"/>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9273957" y="-93132"/>
            <a:ext cx="2636750" cy="1719161"/>
          </a:xfrm>
          <a:prstGeom prst="rect">
            <a:avLst/>
          </a:prstGeom>
        </p:spPr>
      </p:pic>
      <p:sp>
        <p:nvSpPr>
          <p:cNvPr id="10" name="Titre 16">
            <a:extLst>
              <a:ext uri="{FF2B5EF4-FFF2-40B4-BE49-F238E27FC236}">
                <a16:creationId xmlns:a16="http://schemas.microsoft.com/office/drawing/2014/main" id="{0856F84E-EE7A-8046-BBC5-CD06C543A7AD}"/>
              </a:ext>
            </a:extLst>
          </p:cNvPr>
          <p:cNvSpPr>
            <a:spLocks noGrp="1"/>
          </p:cNvSpPr>
          <p:nvPr>
            <p:ph type="title" hasCustomPrompt="1"/>
          </p:nvPr>
        </p:nvSpPr>
        <p:spPr>
          <a:xfrm>
            <a:off x="340426" y="0"/>
            <a:ext cx="11511148" cy="1325563"/>
          </a:xfrm>
          <a:prstGeom prst="rect">
            <a:avLst/>
          </a:prstGeom>
        </p:spPr>
        <p:txBody>
          <a:bodyPr anchor="ctr"/>
          <a:lstStyle>
            <a:lvl1pPr algn="ctr">
              <a:defRPr sz="6000" b="0" i="0">
                <a:solidFill>
                  <a:schemeClr val="bg1"/>
                </a:solidFill>
                <a:latin typeface="Raleway ExtraBold" panose="020B0503030101060003" pitchFamily="34" charset="77"/>
              </a:defRPr>
            </a:lvl1pPr>
          </a:lstStyle>
          <a:p>
            <a:r>
              <a:rPr lang="fr-FR" dirty="0"/>
              <a:t>Grand titre</a:t>
            </a:r>
          </a:p>
        </p:txBody>
      </p:sp>
      <p:sp>
        <p:nvSpPr>
          <p:cNvPr id="6" name="Espace réservé pour une image  5">
            <a:extLst>
              <a:ext uri="{FF2B5EF4-FFF2-40B4-BE49-F238E27FC236}">
                <a16:creationId xmlns:a16="http://schemas.microsoft.com/office/drawing/2014/main" id="{BD7C53D9-E5F4-2543-A9E9-B82997BA15DF}"/>
              </a:ext>
            </a:extLst>
          </p:cNvPr>
          <p:cNvSpPr>
            <a:spLocks noGrp="1"/>
          </p:cNvSpPr>
          <p:nvPr>
            <p:ph type="pic" sz="quarter" idx="10"/>
          </p:nvPr>
        </p:nvSpPr>
        <p:spPr>
          <a:xfrm>
            <a:off x="1839913" y="3657600"/>
            <a:ext cx="8334375" cy="3300413"/>
          </a:xfrm>
          <a:prstGeom prst="rect">
            <a:avLst/>
          </a:prstGeom>
        </p:spPr>
        <p:txBody>
          <a:bodyPr/>
          <a:lstStyle/>
          <a:p>
            <a:endParaRPr lang="fr-FR" dirty="0"/>
          </a:p>
        </p:txBody>
      </p:sp>
    </p:spTree>
    <p:extLst>
      <p:ext uri="{BB962C8B-B14F-4D97-AF65-F5344CB8AC3E}">
        <p14:creationId xmlns:p14="http://schemas.microsoft.com/office/powerpoint/2010/main" val="3420891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Disposition personnalisée">
    <p:bg>
      <p:bgPr>
        <a:solidFill>
          <a:schemeClr val="bg1"/>
        </a:solidFill>
        <a:effectLst/>
      </p:bgPr>
    </p:bg>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EC77AA5A-3538-A347-B8FB-FC61332734A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602962">
            <a:off x="10784709" y="168374"/>
            <a:ext cx="3318365" cy="3688596"/>
          </a:xfrm>
          <a:prstGeom prst="rect">
            <a:avLst/>
          </a:prstGeom>
        </p:spPr>
      </p:pic>
      <p:sp>
        <p:nvSpPr>
          <p:cNvPr id="19" name="Titre 16">
            <a:extLst>
              <a:ext uri="{FF2B5EF4-FFF2-40B4-BE49-F238E27FC236}">
                <a16:creationId xmlns:a16="http://schemas.microsoft.com/office/drawing/2014/main" id="{3B5218A7-5F38-B74F-83DE-7911A0465D60}"/>
              </a:ext>
            </a:extLst>
          </p:cNvPr>
          <p:cNvSpPr>
            <a:spLocks noGrp="1"/>
          </p:cNvSpPr>
          <p:nvPr>
            <p:ph type="title" hasCustomPrompt="1"/>
          </p:nvPr>
        </p:nvSpPr>
        <p:spPr>
          <a:xfrm>
            <a:off x="838200" y="325729"/>
            <a:ext cx="10515600" cy="1325563"/>
          </a:xfrm>
          <a:prstGeom prst="rect">
            <a:avLst/>
          </a:prstGeom>
        </p:spPr>
        <p:txBody>
          <a:bodyPr anchor="b"/>
          <a:lstStyle>
            <a:lvl1pPr algn="ctr">
              <a:defRPr sz="7200" b="0" i="0">
                <a:solidFill>
                  <a:srgbClr val="13162A"/>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195026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3_Disposition personnalisée">
    <p:bg>
      <p:bgPr>
        <a:solidFill>
          <a:schemeClr val="bg1"/>
        </a:solidFill>
        <a:effectLst/>
      </p:bgPr>
    </p:bg>
    <p:spTree>
      <p:nvGrpSpPr>
        <p:cNvPr id="1" name=""/>
        <p:cNvGrpSpPr/>
        <p:nvPr/>
      </p:nvGrpSpPr>
      <p:grpSpPr>
        <a:xfrm>
          <a:off x="0" y="0"/>
          <a:ext cx="0" cy="0"/>
          <a:chOff x="0" y="0"/>
          <a:chExt cx="0" cy="0"/>
        </a:xfrm>
      </p:grpSpPr>
      <p:sp>
        <p:nvSpPr>
          <p:cNvPr id="5" name="Ellipse 4">
            <a:extLst>
              <a:ext uri="{FF2B5EF4-FFF2-40B4-BE49-F238E27FC236}">
                <a16:creationId xmlns:a16="http://schemas.microsoft.com/office/drawing/2014/main" id="{E9C1067C-4529-3741-86FE-E28D8F0E6828}"/>
              </a:ext>
            </a:extLst>
          </p:cNvPr>
          <p:cNvSpPr/>
          <p:nvPr userDrawn="1"/>
        </p:nvSpPr>
        <p:spPr>
          <a:xfrm>
            <a:off x="13056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Ellipse 6">
            <a:extLst>
              <a:ext uri="{FF2B5EF4-FFF2-40B4-BE49-F238E27FC236}">
                <a16:creationId xmlns:a16="http://schemas.microsoft.com/office/drawing/2014/main" id="{D024E358-CDEC-524F-B0DA-A566BE3EA46D}"/>
              </a:ext>
            </a:extLst>
          </p:cNvPr>
          <p:cNvSpPr/>
          <p:nvPr userDrawn="1"/>
        </p:nvSpPr>
        <p:spPr>
          <a:xfrm>
            <a:off x="40044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Ellipse 8">
            <a:extLst>
              <a:ext uri="{FF2B5EF4-FFF2-40B4-BE49-F238E27FC236}">
                <a16:creationId xmlns:a16="http://schemas.microsoft.com/office/drawing/2014/main" id="{B3CC7DC0-ECD5-ED48-8295-E8D32FA97EFB}"/>
              </a:ext>
            </a:extLst>
          </p:cNvPr>
          <p:cNvSpPr/>
          <p:nvPr userDrawn="1"/>
        </p:nvSpPr>
        <p:spPr>
          <a:xfrm>
            <a:off x="67031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Ellipse 10">
            <a:extLst>
              <a:ext uri="{FF2B5EF4-FFF2-40B4-BE49-F238E27FC236}">
                <a16:creationId xmlns:a16="http://schemas.microsoft.com/office/drawing/2014/main" id="{F72AF83A-6EB5-1045-AFF8-5EDB6F70AC16}"/>
              </a:ext>
            </a:extLst>
          </p:cNvPr>
          <p:cNvSpPr/>
          <p:nvPr userDrawn="1"/>
        </p:nvSpPr>
        <p:spPr>
          <a:xfrm>
            <a:off x="94019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3" name="Image 12">
            <a:extLst>
              <a:ext uri="{FF2B5EF4-FFF2-40B4-BE49-F238E27FC236}">
                <a16:creationId xmlns:a16="http://schemas.microsoft.com/office/drawing/2014/main" id="{EC77AA5A-3538-A347-B8FB-FC61332734A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rot="2602962">
            <a:off x="10784709" y="168374"/>
            <a:ext cx="3318365" cy="3688596"/>
          </a:xfrm>
          <a:prstGeom prst="rect">
            <a:avLst/>
          </a:prstGeom>
        </p:spPr>
      </p:pic>
      <p:sp>
        <p:nvSpPr>
          <p:cNvPr id="19" name="Titre 16">
            <a:extLst>
              <a:ext uri="{FF2B5EF4-FFF2-40B4-BE49-F238E27FC236}">
                <a16:creationId xmlns:a16="http://schemas.microsoft.com/office/drawing/2014/main" id="{3B5218A7-5F38-B74F-83DE-7911A0465D60}"/>
              </a:ext>
            </a:extLst>
          </p:cNvPr>
          <p:cNvSpPr>
            <a:spLocks noGrp="1"/>
          </p:cNvSpPr>
          <p:nvPr>
            <p:ph type="title" hasCustomPrompt="1"/>
          </p:nvPr>
        </p:nvSpPr>
        <p:spPr>
          <a:xfrm>
            <a:off x="838200" y="325729"/>
            <a:ext cx="10515600" cy="1325563"/>
          </a:xfrm>
          <a:prstGeom prst="rect">
            <a:avLst/>
          </a:prstGeom>
        </p:spPr>
        <p:txBody>
          <a:bodyPr anchor="b"/>
          <a:lstStyle>
            <a:lvl1pPr algn="ctr">
              <a:defRPr sz="7200" b="0" i="0">
                <a:solidFill>
                  <a:srgbClr val="13162A"/>
                </a:solidFill>
                <a:latin typeface="Raleway ExtraBold" panose="020B0503030101060003" pitchFamily="34" charset="77"/>
              </a:defRPr>
            </a:lvl1pPr>
          </a:lstStyle>
          <a:p>
            <a:r>
              <a:rPr lang="fr-FR" dirty="0"/>
              <a:t>Grand titre</a:t>
            </a:r>
          </a:p>
        </p:txBody>
      </p:sp>
    </p:spTree>
    <p:extLst>
      <p:ext uri="{BB962C8B-B14F-4D97-AF65-F5344CB8AC3E}">
        <p14:creationId xmlns:p14="http://schemas.microsoft.com/office/powerpoint/2010/main" val="182067532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4610896"/>
      </p:ext>
    </p:extLst>
  </p:cSld>
  <p:clrMap bg1="lt1" tx1="dk1" bg2="lt2" tx2="dk2" accent1="accent1" accent2="accent2" accent3="accent3" accent4="accent4" accent5="accent5" accent6="accent6" hlink="hlink" folHlink="folHlink"/>
  <p:sldLayoutIdLst>
    <p:sldLayoutId id="2147483740" r:id="rId1"/>
    <p:sldLayoutId id="2147483727" r:id="rId2"/>
    <p:sldLayoutId id="2147483664" r:id="rId3"/>
    <p:sldLayoutId id="2147483665" r:id="rId4"/>
    <p:sldLayoutId id="2147483674" r:id="rId5"/>
    <p:sldLayoutId id="2147483675" r:id="rId6"/>
    <p:sldLayoutId id="2147483676" r:id="rId7"/>
    <p:sldLayoutId id="2147483677" r:id="rId8"/>
    <p:sldLayoutId id="2147483744" r:id="rId9"/>
    <p:sldLayoutId id="214748373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 id="2147483688" r:id="rId21"/>
    <p:sldLayoutId id="2147483689" r:id="rId22"/>
    <p:sldLayoutId id="2147483736" r:id="rId23"/>
    <p:sldLayoutId id="2147483690" r:id="rId24"/>
    <p:sldLayoutId id="2147483745" r:id="rId25"/>
    <p:sldLayoutId id="2147483691" r:id="rId26"/>
    <p:sldLayoutId id="2147483692" r:id="rId27"/>
    <p:sldLayoutId id="2147483733" r:id="rId28"/>
    <p:sldLayoutId id="2147483695" r:id="rId29"/>
    <p:sldLayoutId id="2147483696" r:id="rId30"/>
    <p:sldLayoutId id="2147483697" r:id="rId31"/>
    <p:sldLayoutId id="2147483698" r:id="rId32"/>
    <p:sldLayoutId id="2147483701" r:id="rId33"/>
    <p:sldLayoutId id="2147483702" r:id="rId34"/>
    <p:sldLayoutId id="2147483703" r:id="rId35"/>
    <p:sldLayoutId id="2147483704" r:id="rId36"/>
    <p:sldLayoutId id="2147483705" r:id="rId37"/>
    <p:sldLayoutId id="2147483706" r:id="rId38"/>
    <p:sldLayoutId id="2147483707" r:id="rId39"/>
    <p:sldLayoutId id="2147483729" r:id="rId40"/>
    <p:sldLayoutId id="2147483708" r:id="rId41"/>
    <p:sldLayoutId id="2147483709" r:id="rId42"/>
    <p:sldLayoutId id="2147483730" r:id="rId43"/>
    <p:sldLayoutId id="2147483710" r:id="rId44"/>
    <p:sldLayoutId id="2147483732" r:id="rId45"/>
    <p:sldLayoutId id="2147483711" r:id="rId46"/>
    <p:sldLayoutId id="2147483712" r:id="rId47"/>
    <p:sldLayoutId id="2147483713" r:id="rId48"/>
    <p:sldLayoutId id="2147483715" r:id="rId49"/>
    <p:sldLayoutId id="2147483717" r:id="rId50"/>
    <p:sldLayoutId id="2147483718" r:id="rId51"/>
    <p:sldLayoutId id="2147483719" r:id="rId52"/>
    <p:sldLayoutId id="2147483720" r:id="rId53"/>
    <p:sldLayoutId id="2147483742" r:id="rId54"/>
    <p:sldLayoutId id="2147483722" r:id="rId55"/>
    <p:sldLayoutId id="2147483743" r:id="rId56"/>
    <p:sldLayoutId id="2147483738" r:id="rId57"/>
    <p:sldLayoutId id="2147483723" r:id="rId58"/>
    <p:sldLayoutId id="2147483724" r:id="rId59"/>
    <p:sldLayoutId id="2147483741" r:id="rId60"/>
    <p:sldLayoutId id="2147483739" r:id="rId61"/>
    <p:sldLayoutId id="2147483725" r:id="rId6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33.xml"/><Relationship Id="rId6" Type="http://schemas.openxmlformats.org/officeDocument/2006/relationships/image" Target="../media/image31.sv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7.sv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image" Target="../media/image6.png"/><Relationship Id="rId5" Type="http://schemas.openxmlformats.org/officeDocument/2006/relationships/image" Target="../media/image1.emf"/><Relationship Id="rId4"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19.jp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8.png"/><Relationship Id="rId5" Type="http://schemas.openxmlformats.org/officeDocument/2006/relationships/notesSlide" Target="../notesSlides/notesSlide1.xml"/><Relationship Id="rId4" Type="http://schemas.openxmlformats.org/officeDocument/2006/relationships/slideLayout" Target="../slideLayouts/slideLayout5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2.xml"/></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8" Type="http://schemas.openxmlformats.org/officeDocument/2006/relationships/image" Target="../media/image44.sv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image" Target="../media/image42.svg"/><Relationship Id="rId5" Type="http://schemas.openxmlformats.org/officeDocument/2006/relationships/image" Target="../media/image41.png"/><Relationship Id="rId4" Type="http://schemas.openxmlformats.org/officeDocument/2006/relationships/image" Target="../media/image40.sv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1.emf"/><Relationship Id="rId2" Type="http://schemas.openxmlformats.org/officeDocument/2006/relationships/notesSlide" Target="../notesSlides/notesSlide23.xml"/><Relationship Id="rId1" Type="http://schemas.openxmlformats.org/officeDocument/2006/relationships/slideLayout" Target="../slideLayouts/slideLayout24.xml"/><Relationship Id="rId6" Type="http://schemas.openxmlformats.org/officeDocument/2006/relationships/image" Target="../media/image48.svg"/><Relationship Id="rId5" Type="http://schemas.openxmlformats.org/officeDocument/2006/relationships/image" Target="../media/image47.png"/><Relationship Id="rId4" Type="http://schemas.openxmlformats.org/officeDocument/2006/relationships/image" Target="../media/image46.svg"/></Relationships>
</file>

<file path=ppt/slides/_rels/slide2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4.xml"/><Relationship Id="rId1" Type="http://schemas.openxmlformats.org/officeDocument/2006/relationships/slideLayout" Target="../slideLayouts/slideLayout42.xml"/></Relationships>
</file>

<file path=ppt/slides/_rels/slide2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5.xml"/><Relationship Id="rId1" Type="http://schemas.openxmlformats.org/officeDocument/2006/relationships/slideLayout" Target="../slideLayouts/slideLayout30.xml"/><Relationship Id="rId4" Type="http://schemas.openxmlformats.org/officeDocument/2006/relationships/image" Target="../media/image51.png"/></Relationships>
</file>

<file path=ppt/slides/_rels/slide3.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4"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3" Type="http://schemas.openxmlformats.org/officeDocument/2006/relationships/slide" Target="slide31.xml"/><Relationship Id="rId2" Type="http://schemas.openxmlformats.org/officeDocument/2006/relationships/image" Target="../media/image52.png"/><Relationship Id="rId1" Type="http://schemas.openxmlformats.org/officeDocument/2006/relationships/slideLayout" Target="../slideLayouts/slideLayout55.xml"/><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2.xml.rels><?xml version="1.0" encoding="UTF-8" standalone="yes"?>
<Relationships xmlns="http://schemas.openxmlformats.org/package/2006/relationships"><Relationship Id="rId8" Type="http://schemas.openxmlformats.org/officeDocument/2006/relationships/image" Target="../media/image58.png"/><Relationship Id="rId3" Type="http://schemas.microsoft.com/office/2007/relationships/hdphoto" Target="../media/hdphoto3.wdp"/><Relationship Id="rId7" Type="http://schemas.openxmlformats.org/officeDocument/2006/relationships/image" Target="../media/image57.png"/><Relationship Id="rId2" Type="http://schemas.openxmlformats.org/officeDocument/2006/relationships/image" Target="../media/image53.png"/><Relationship Id="rId1" Type="http://schemas.openxmlformats.org/officeDocument/2006/relationships/slideLayout" Target="../slideLayouts/slideLayout4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3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tags" Target="../tags/tag40.xml"/><Relationship Id="rId7" Type="http://schemas.openxmlformats.org/officeDocument/2006/relationships/slideLayout" Target="../slideLayouts/slideLayout45.xml"/><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tags" Target="../tags/tag43.xml"/><Relationship Id="rId5" Type="http://schemas.openxmlformats.org/officeDocument/2006/relationships/tags" Target="../tags/tag42.xml"/><Relationship Id="rId10" Type="http://schemas.openxmlformats.org/officeDocument/2006/relationships/image" Target="../media/image61.png"/><Relationship Id="rId4" Type="http://schemas.openxmlformats.org/officeDocument/2006/relationships/tags" Target="../tags/tag41.xml"/><Relationship Id="rId9" Type="http://schemas.openxmlformats.org/officeDocument/2006/relationships/image" Target="../media/image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8.xml"/></Relationships>
</file>

<file path=ppt/slides/_rels/slide37.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image" Target="../media/image63.svg"/><Relationship Id="rId7" Type="http://schemas.openxmlformats.org/officeDocument/2006/relationships/image" Target="../media/image67.svg"/><Relationship Id="rId2" Type="http://schemas.openxmlformats.org/officeDocument/2006/relationships/image" Target="../media/image62.png"/><Relationship Id="rId1" Type="http://schemas.openxmlformats.org/officeDocument/2006/relationships/slideLayout" Target="../slideLayouts/slideLayout33.xml"/><Relationship Id="rId6" Type="http://schemas.openxmlformats.org/officeDocument/2006/relationships/image" Target="../media/image66.png"/><Relationship Id="rId5" Type="http://schemas.openxmlformats.org/officeDocument/2006/relationships/image" Target="../media/image65.svg"/><Relationship Id="rId4" Type="http://schemas.openxmlformats.org/officeDocument/2006/relationships/image" Target="../media/image64.png"/><Relationship Id="rId9" Type="http://schemas.openxmlformats.org/officeDocument/2006/relationships/image" Target="../media/image69.svg"/></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Layout" Target="../slideLayouts/slideLayout60.xml"/></Relationships>
</file>

<file path=ppt/slides/_rels/slide3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7.xml"/><Relationship Id="rId1" Type="http://schemas.openxmlformats.org/officeDocument/2006/relationships/slideLayout" Target="../slideLayouts/slideLayout60.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71.svg"/><Relationship Id="rId5" Type="http://schemas.openxmlformats.org/officeDocument/2006/relationships/image" Target="../media/image70.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21.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4.png"/><Relationship Id="rId5" Type="http://schemas.openxmlformats.org/officeDocument/2006/relationships/image" Target="../media/image20.png"/><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22.png"/><Relationship Id="rId5" Type="http://schemas.openxmlformats.org/officeDocument/2006/relationships/notesSlide" Target="../notesSlides/notesSlide3.xml"/><Relationship Id="rId4"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4.xml"/><Relationship Id="rId3" Type="http://schemas.openxmlformats.org/officeDocument/2006/relationships/tags" Target="../tags/tag14.xml"/><Relationship Id="rId7" Type="http://schemas.openxmlformats.org/officeDocument/2006/relationships/slideLayout" Target="../slideLayouts/slideLayout1.xml"/><Relationship Id="rId12" Type="http://schemas.openxmlformats.org/officeDocument/2006/relationships/image" Target="../media/image24.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tags" Target="../tags/tag17.xml"/><Relationship Id="rId11" Type="http://schemas.microsoft.com/office/2007/relationships/hdphoto" Target="../media/hdphoto1.wdp"/><Relationship Id="rId5" Type="http://schemas.openxmlformats.org/officeDocument/2006/relationships/tags" Target="../tags/tag16.xml"/><Relationship Id="rId10" Type="http://schemas.openxmlformats.org/officeDocument/2006/relationships/image" Target="../media/image23.png"/><Relationship Id="rId4" Type="http://schemas.openxmlformats.org/officeDocument/2006/relationships/tags" Target="../tags/tag15.xml"/><Relationship Id="rId9" Type="http://schemas.openxmlformats.org/officeDocument/2006/relationships/image" Target="../media/image22.png"/></Relationships>
</file>

<file path=ppt/slides/_rels/slide8.xml.rels><?xml version="1.0" encoding="UTF-8" standalone="yes"?>
<Relationships xmlns="http://schemas.openxmlformats.org/package/2006/relationships"><Relationship Id="rId8" Type="http://schemas.openxmlformats.org/officeDocument/2006/relationships/tags" Target="../tags/tag25.xml"/><Relationship Id="rId13" Type="http://schemas.openxmlformats.org/officeDocument/2006/relationships/image" Target="../media/image24.png"/><Relationship Id="rId18" Type="http://schemas.microsoft.com/office/2007/relationships/hdphoto" Target="../media/hdphoto2.wdp"/><Relationship Id="rId3" Type="http://schemas.openxmlformats.org/officeDocument/2006/relationships/tags" Target="../tags/tag20.xml"/><Relationship Id="rId7" Type="http://schemas.openxmlformats.org/officeDocument/2006/relationships/tags" Target="../tags/tag24.xml"/><Relationship Id="rId12" Type="http://schemas.openxmlformats.org/officeDocument/2006/relationships/image" Target="../media/image22.png"/><Relationship Id="rId17" Type="http://schemas.openxmlformats.org/officeDocument/2006/relationships/image" Target="../media/image26.png"/><Relationship Id="rId2" Type="http://schemas.openxmlformats.org/officeDocument/2006/relationships/tags" Target="../tags/tag19.xml"/><Relationship Id="rId16" Type="http://schemas.microsoft.com/office/2007/relationships/hdphoto" Target="../media/hdphoto1.wdp"/><Relationship Id="rId1" Type="http://schemas.openxmlformats.org/officeDocument/2006/relationships/tags" Target="../tags/tag18.xml"/><Relationship Id="rId6" Type="http://schemas.openxmlformats.org/officeDocument/2006/relationships/tags" Target="../tags/tag23.xml"/><Relationship Id="rId11" Type="http://schemas.openxmlformats.org/officeDocument/2006/relationships/notesSlide" Target="../notesSlides/notesSlide5.xml"/><Relationship Id="rId5" Type="http://schemas.openxmlformats.org/officeDocument/2006/relationships/tags" Target="../tags/tag22.xml"/><Relationship Id="rId15" Type="http://schemas.openxmlformats.org/officeDocument/2006/relationships/image" Target="../media/image23.png"/><Relationship Id="rId10" Type="http://schemas.openxmlformats.org/officeDocument/2006/relationships/slideLayout" Target="../slideLayouts/slideLayout1.xml"/><Relationship Id="rId4" Type="http://schemas.openxmlformats.org/officeDocument/2006/relationships/tags" Target="../tags/tag21.xml"/><Relationship Id="rId9" Type="http://schemas.openxmlformats.org/officeDocument/2006/relationships/tags" Target="../tags/tag26.xml"/><Relationship Id="rId14" Type="http://schemas.openxmlformats.org/officeDocument/2006/relationships/image" Target="../media/image25.png"/></Relationships>
</file>

<file path=ppt/slides/_rels/slide9.xml.rels><?xml version="1.0" encoding="UTF-8" standalone="yes"?>
<Relationships xmlns="http://schemas.openxmlformats.org/package/2006/relationships"><Relationship Id="rId8" Type="http://schemas.openxmlformats.org/officeDocument/2006/relationships/tags" Target="../tags/tag34.xml"/><Relationship Id="rId13" Type="http://schemas.openxmlformats.org/officeDocument/2006/relationships/image" Target="../media/image25.png"/><Relationship Id="rId3" Type="http://schemas.openxmlformats.org/officeDocument/2006/relationships/tags" Target="../tags/tag29.xml"/><Relationship Id="rId7" Type="http://schemas.openxmlformats.org/officeDocument/2006/relationships/tags" Target="../tags/tag33.xml"/><Relationship Id="rId12" Type="http://schemas.openxmlformats.org/officeDocument/2006/relationships/image" Target="../media/image24.png"/><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11" Type="http://schemas.openxmlformats.org/officeDocument/2006/relationships/image" Target="../media/image22.png"/><Relationship Id="rId5" Type="http://schemas.openxmlformats.org/officeDocument/2006/relationships/tags" Target="../tags/tag31.xml"/><Relationship Id="rId10" Type="http://schemas.openxmlformats.org/officeDocument/2006/relationships/slideLayout" Target="../slideLayouts/slideLayout1.xml"/><Relationship Id="rId4" Type="http://schemas.openxmlformats.org/officeDocument/2006/relationships/tags" Target="../tags/tag30.xml"/><Relationship Id="rId9" Type="http://schemas.openxmlformats.org/officeDocument/2006/relationships/tags" Target="../tags/tag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378642C9-55D3-40BA-A255-E5EDCD208D6E}"/>
              </a:ext>
            </a:extLst>
          </p:cNvPr>
          <p:cNvSpPr txBox="1"/>
          <p:nvPr/>
        </p:nvSpPr>
        <p:spPr>
          <a:xfrm>
            <a:off x="1883545" y="1632284"/>
            <a:ext cx="8424909" cy="3593432"/>
          </a:xfrm>
          <a:prstGeom prst="rect">
            <a:avLst/>
          </a:prstGeom>
        </p:spPr>
        <p:txBody>
          <a:bodyPr wrap="square" rtlCol="0" anchor="ctr" anchorCtr="0">
            <a:normAutofit/>
          </a:bodyPr>
          <a:lstStyle/>
          <a:p>
            <a:pPr algn="ctr"/>
            <a:r>
              <a:rPr lang="fr-FR" sz="5400" b="1" dirty="0">
                <a:solidFill>
                  <a:schemeClr val="bg1"/>
                </a:solidFill>
                <a:latin typeface="Raleway ExtraBold" panose="020B0003030101060003" pitchFamily="34" charset="0"/>
              </a:rPr>
              <a:t>DES MICRO-SERVICES EN GUISE DE STARTER-KIT</a:t>
            </a:r>
          </a:p>
        </p:txBody>
      </p:sp>
      <p:sp>
        <p:nvSpPr>
          <p:cNvPr id="3" name="ZoneTexte 2">
            <a:extLst>
              <a:ext uri="{FF2B5EF4-FFF2-40B4-BE49-F238E27FC236}">
                <a16:creationId xmlns:a16="http://schemas.microsoft.com/office/drawing/2014/main" id="{3104A39F-8617-4B17-8947-06438E27AD2C}"/>
              </a:ext>
            </a:extLst>
          </p:cNvPr>
          <p:cNvSpPr txBox="1"/>
          <p:nvPr/>
        </p:nvSpPr>
        <p:spPr>
          <a:xfrm>
            <a:off x="2570746" y="5662864"/>
            <a:ext cx="7050505" cy="376989"/>
          </a:xfrm>
          <a:prstGeom prst="rect">
            <a:avLst/>
          </a:prstGeom>
        </p:spPr>
        <p:txBody>
          <a:bodyPr wrap="square" rtlCol="0">
            <a:normAutofit/>
          </a:bodyPr>
          <a:lstStyle/>
          <a:p>
            <a:pPr algn="ctr"/>
            <a:r>
              <a:rPr lang="fr-FR" b="1" dirty="0">
                <a:solidFill>
                  <a:schemeClr val="bg1"/>
                </a:solidFill>
                <a:latin typeface="Raleway ExtraBold" panose="020B0003030101060003" pitchFamily="34" charset="0"/>
              </a:rPr>
              <a:t>Soutenance de Mémoire – Master of Science 2</a:t>
            </a:r>
          </a:p>
        </p:txBody>
      </p:sp>
      <p:sp>
        <p:nvSpPr>
          <p:cNvPr id="4" name="ZoneTexte 3">
            <a:extLst>
              <a:ext uri="{FF2B5EF4-FFF2-40B4-BE49-F238E27FC236}">
                <a16:creationId xmlns:a16="http://schemas.microsoft.com/office/drawing/2014/main" id="{1DABD162-3E79-49AD-83E1-AC9A25ABE009}"/>
              </a:ext>
            </a:extLst>
          </p:cNvPr>
          <p:cNvSpPr txBox="1"/>
          <p:nvPr/>
        </p:nvSpPr>
        <p:spPr>
          <a:xfrm>
            <a:off x="4182977" y="6039853"/>
            <a:ext cx="3826042" cy="437148"/>
          </a:xfrm>
          <a:prstGeom prst="rect">
            <a:avLst/>
          </a:prstGeom>
        </p:spPr>
        <p:txBody>
          <a:bodyPr wrap="square" rtlCol="0">
            <a:normAutofit/>
          </a:bodyPr>
          <a:lstStyle/>
          <a:p>
            <a:pPr algn="ctr"/>
            <a:r>
              <a:rPr lang="fr-FR" dirty="0">
                <a:solidFill>
                  <a:schemeClr val="bg1"/>
                </a:solidFill>
                <a:latin typeface="Lato Light"/>
              </a:rPr>
              <a:t>Présenté par Emilien GAUTHIER</a:t>
            </a:r>
          </a:p>
        </p:txBody>
      </p:sp>
      <p:pic>
        <p:nvPicPr>
          <p:cNvPr id="12" name="Image 11">
            <a:extLst>
              <a:ext uri="{FF2B5EF4-FFF2-40B4-BE49-F238E27FC236}">
                <a16:creationId xmlns:a16="http://schemas.microsoft.com/office/drawing/2014/main" id="{9D4B5146-8FE9-4247-B1BF-CE1F33F86F3F}"/>
              </a:ext>
            </a:extLst>
          </p:cNvPr>
          <p:cNvPicPr>
            <a:picLocks noChangeAspect="1"/>
          </p:cNvPicPr>
          <p:nvPr/>
        </p:nvPicPr>
        <p:blipFill>
          <a:blip r:embed="rId2"/>
          <a:stretch>
            <a:fillRect/>
          </a:stretch>
        </p:blipFill>
        <p:spPr>
          <a:xfrm>
            <a:off x="8873403" y="361322"/>
            <a:ext cx="2870102" cy="913649"/>
          </a:xfrm>
          <a:prstGeom prst="rect">
            <a:avLst/>
          </a:prstGeom>
        </p:spPr>
      </p:pic>
      <p:pic>
        <p:nvPicPr>
          <p:cNvPr id="14" name="Image 13">
            <a:extLst>
              <a:ext uri="{FF2B5EF4-FFF2-40B4-BE49-F238E27FC236}">
                <a16:creationId xmlns:a16="http://schemas.microsoft.com/office/drawing/2014/main" id="{8E851090-3C47-4567-BD59-EE79E86642C9}"/>
              </a:ext>
            </a:extLst>
          </p:cNvPr>
          <p:cNvPicPr>
            <a:picLocks noChangeAspect="1"/>
          </p:cNvPicPr>
          <p:nvPr/>
        </p:nvPicPr>
        <p:blipFill>
          <a:blip r:embed="rId3"/>
          <a:stretch>
            <a:fillRect/>
          </a:stretch>
        </p:blipFill>
        <p:spPr>
          <a:xfrm>
            <a:off x="523634" y="600817"/>
            <a:ext cx="2719821" cy="434657"/>
          </a:xfrm>
          <a:prstGeom prst="rect">
            <a:avLst/>
          </a:prstGeom>
        </p:spPr>
      </p:pic>
    </p:spTree>
    <p:extLst>
      <p:ext uri="{BB962C8B-B14F-4D97-AF65-F5344CB8AC3E}">
        <p14:creationId xmlns:p14="http://schemas.microsoft.com/office/powerpoint/2010/main" val="3083848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8701E63-D0A9-4316-880E-FA4C57177F58}"/>
              </a:ext>
            </a:extLst>
          </p:cNvPr>
          <p:cNvPicPr>
            <a:picLocks noGrp="1" noChangeAspect="1"/>
          </p:cNvPicPr>
          <p:nvPr>
            <p:ph type="pic" sz="quarter" idx="4294967295"/>
          </p:nvPr>
        </p:nvPicPr>
        <p:blipFill>
          <a:blip r:embed="rId3">
            <a:alphaModFix amt="20000"/>
          </a:blip>
          <a:srcRect t="548" b="548"/>
          <a:stretch>
            <a:fillRect/>
          </a:stretch>
        </p:blipFill>
        <p:spPr>
          <a:xfrm>
            <a:off x="2819075" y="323758"/>
            <a:ext cx="6553849" cy="6170292"/>
          </a:xfrm>
          <a:prstGeom prst="rect">
            <a:avLst/>
          </a:prstGeom>
        </p:spPr>
      </p:pic>
      <p:sp>
        <p:nvSpPr>
          <p:cNvPr id="5" name="Titre 4">
            <a:extLst>
              <a:ext uri="{FF2B5EF4-FFF2-40B4-BE49-F238E27FC236}">
                <a16:creationId xmlns:a16="http://schemas.microsoft.com/office/drawing/2014/main" id="{E233D289-C6DE-4181-A852-DA482E434F04}"/>
              </a:ext>
            </a:extLst>
          </p:cNvPr>
          <p:cNvSpPr>
            <a:spLocks noGrp="1"/>
          </p:cNvSpPr>
          <p:nvPr>
            <p:ph type="title"/>
          </p:nvPr>
        </p:nvSpPr>
        <p:spPr>
          <a:xfrm>
            <a:off x="3286335" y="2766218"/>
            <a:ext cx="5619327" cy="1325563"/>
          </a:xfrm>
        </p:spPr>
        <p:txBody>
          <a:bodyPr/>
          <a:lstStyle/>
          <a:p>
            <a:r>
              <a:rPr lang="fr-FR" b="1" dirty="0"/>
              <a:t>Contexte</a:t>
            </a:r>
          </a:p>
        </p:txBody>
      </p:sp>
    </p:spTree>
    <p:extLst>
      <p:ext uri="{BB962C8B-B14F-4D97-AF65-F5344CB8AC3E}">
        <p14:creationId xmlns:p14="http://schemas.microsoft.com/office/powerpoint/2010/main" val="2808379015"/>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BFEE62-70FB-48E4-BEB8-A63D4C395849}"/>
              </a:ext>
            </a:extLst>
          </p:cNvPr>
          <p:cNvSpPr>
            <a:spLocks noGrp="1"/>
          </p:cNvSpPr>
          <p:nvPr>
            <p:ph type="title"/>
          </p:nvPr>
        </p:nvSpPr>
        <p:spPr/>
        <p:txBody>
          <a:bodyPr/>
          <a:lstStyle/>
          <a:p>
            <a:r>
              <a:rPr lang="fr-FR" dirty="0"/>
              <a:t>AmilApp</a:t>
            </a:r>
          </a:p>
        </p:txBody>
      </p:sp>
      <p:pic>
        <p:nvPicPr>
          <p:cNvPr id="12" name="Espace réservé pour une image  11">
            <a:extLst>
              <a:ext uri="{FF2B5EF4-FFF2-40B4-BE49-F238E27FC236}">
                <a16:creationId xmlns:a16="http://schemas.microsoft.com/office/drawing/2014/main" id="{457C71E7-EE23-44A9-9F7F-B47717879F42}"/>
              </a:ext>
            </a:extLst>
          </p:cNvPr>
          <p:cNvPicPr>
            <a:picLocks noGrp="1" noChangeAspect="1"/>
          </p:cNvPicPr>
          <p:nvPr>
            <p:ph type="pic" sz="quarter" idx="10"/>
          </p:nvPr>
        </p:nvPicPr>
        <p:blipFill rotWithShape="1">
          <a:blip r:embed="rId3">
            <a:extLst>
              <a:ext uri="{96DAC541-7B7A-43D3-8B79-37D633B846F1}">
                <asvg:svgBlip xmlns:asvg="http://schemas.microsoft.com/office/drawing/2016/SVG/main" r:embed="rId4"/>
              </a:ext>
            </a:extLst>
          </a:blip>
          <a:srcRect t="1683" b="20754"/>
          <a:stretch/>
        </p:blipFill>
        <p:spPr>
          <a:xfrm>
            <a:off x="1554617" y="3409444"/>
            <a:ext cx="959983" cy="930739"/>
          </a:xfrm>
        </p:spPr>
      </p:pic>
      <p:sp>
        <p:nvSpPr>
          <p:cNvPr id="7" name="Espace réservé du texte 6">
            <a:extLst>
              <a:ext uri="{FF2B5EF4-FFF2-40B4-BE49-F238E27FC236}">
                <a16:creationId xmlns:a16="http://schemas.microsoft.com/office/drawing/2014/main" id="{27C39870-4D83-4D1E-AD95-7078855A255D}"/>
              </a:ext>
            </a:extLst>
          </p:cNvPr>
          <p:cNvSpPr>
            <a:spLocks noGrp="1"/>
          </p:cNvSpPr>
          <p:nvPr>
            <p:ph type="body" sz="quarter" idx="14"/>
          </p:nvPr>
        </p:nvSpPr>
        <p:spPr>
          <a:xfrm>
            <a:off x="779607" y="4645504"/>
            <a:ext cx="2500722" cy="1512888"/>
          </a:xfrm>
        </p:spPr>
        <p:txBody>
          <a:bodyPr/>
          <a:lstStyle/>
          <a:p>
            <a:pPr marL="0" indent="0" algn="ctr">
              <a:buNone/>
            </a:pPr>
            <a:r>
              <a:rPr lang="fr-FR" sz="2000" dirty="0"/>
              <a:t>Centraliser la communication interne</a:t>
            </a:r>
          </a:p>
        </p:txBody>
      </p:sp>
      <p:sp>
        <p:nvSpPr>
          <p:cNvPr id="8" name="Espace réservé du texte 7">
            <a:extLst>
              <a:ext uri="{FF2B5EF4-FFF2-40B4-BE49-F238E27FC236}">
                <a16:creationId xmlns:a16="http://schemas.microsoft.com/office/drawing/2014/main" id="{80791DF1-E1EB-427E-9C8B-60A5DD703E4C}"/>
              </a:ext>
            </a:extLst>
          </p:cNvPr>
          <p:cNvSpPr>
            <a:spLocks noGrp="1"/>
          </p:cNvSpPr>
          <p:nvPr>
            <p:ph type="body" sz="quarter" idx="15"/>
          </p:nvPr>
        </p:nvSpPr>
        <p:spPr/>
        <p:txBody>
          <a:bodyPr/>
          <a:lstStyle/>
          <a:p>
            <a:pPr marL="0" indent="0" algn="ctr">
              <a:buNone/>
            </a:pPr>
            <a:r>
              <a:rPr lang="fr-FR" sz="2000" dirty="0"/>
              <a:t>Applications mobile &amp; web</a:t>
            </a:r>
          </a:p>
        </p:txBody>
      </p:sp>
      <p:sp>
        <p:nvSpPr>
          <p:cNvPr id="9" name="Espace réservé du texte 8">
            <a:extLst>
              <a:ext uri="{FF2B5EF4-FFF2-40B4-BE49-F238E27FC236}">
                <a16:creationId xmlns:a16="http://schemas.microsoft.com/office/drawing/2014/main" id="{51701A9F-7257-443A-942F-D181694EBC32}"/>
              </a:ext>
            </a:extLst>
          </p:cNvPr>
          <p:cNvSpPr>
            <a:spLocks noGrp="1"/>
          </p:cNvSpPr>
          <p:nvPr>
            <p:ph type="body" sz="quarter" idx="16"/>
          </p:nvPr>
        </p:nvSpPr>
        <p:spPr/>
        <p:txBody>
          <a:bodyPr/>
          <a:lstStyle/>
          <a:p>
            <a:pPr marL="0" indent="0" algn="ctr">
              <a:buNone/>
            </a:pPr>
            <a:r>
              <a:rPr lang="fr-FR" sz="2000" dirty="0"/>
              <a:t>Backoffice administrateur</a:t>
            </a:r>
          </a:p>
        </p:txBody>
      </p:sp>
      <p:sp>
        <p:nvSpPr>
          <p:cNvPr id="10" name="Espace réservé du texte 9">
            <a:extLst>
              <a:ext uri="{FF2B5EF4-FFF2-40B4-BE49-F238E27FC236}">
                <a16:creationId xmlns:a16="http://schemas.microsoft.com/office/drawing/2014/main" id="{844F5D52-2945-4D5B-B8E5-F98D3A61BF5B}"/>
              </a:ext>
            </a:extLst>
          </p:cNvPr>
          <p:cNvSpPr>
            <a:spLocks noGrp="1"/>
          </p:cNvSpPr>
          <p:nvPr>
            <p:ph type="body" sz="quarter" idx="17"/>
          </p:nvPr>
        </p:nvSpPr>
        <p:spPr/>
        <p:txBody>
          <a:bodyPr/>
          <a:lstStyle/>
          <a:p>
            <a:pPr marL="0" indent="0" algn="ctr">
              <a:buNone/>
            </a:pPr>
            <a:r>
              <a:rPr lang="fr-FR" sz="2000" dirty="0"/>
              <a:t>Première version en production</a:t>
            </a:r>
          </a:p>
        </p:txBody>
      </p:sp>
      <p:pic>
        <p:nvPicPr>
          <p:cNvPr id="31" name="Espace réservé pour une image  30">
            <a:extLst>
              <a:ext uri="{FF2B5EF4-FFF2-40B4-BE49-F238E27FC236}">
                <a16:creationId xmlns:a16="http://schemas.microsoft.com/office/drawing/2014/main" id="{EBF571A2-0E2A-4302-ADF0-FB0DDCC430FB}"/>
              </a:ext>
            </a:extLst>
          </p:cNvPr>
          <p:cNvPicPr>
            <a:picLocks noGrp="1" noChangeAspect="1"/>
          </p:cNvPicPr>
          <p:nvPr>
            <p:ph type="pic" sz="quarter" idx="12"/>
          </p:nvPr>
        </p:nvPicPr>
        <p:blipFill rotWithShape="1">
          <a:blip r:embed="rId5">
            <a:extLst>
              <a:ext uri="{96DAC541-7B7A-43D3-8B79-37D633B846F1}">
                <asvg:svgBlip xmlns:asvg="http://schemas.microsoft.com/office/drawing/2016/SVG/main" r:embed="rId6"/>
              </a:ext>
            </a:extLst>
          </a:blip>
          <a:srcRect t="1765" b="20755"/>
          <a:stretch/>
        </p:blipFill>
        <p:spPr>
          <a:xfrm>
            <a:off x="7046113" y="3409444"/>
            <a:ext cx="961014" cy="930739"/>
          </a:xfrm>
        </p:spPr>
      </p:pic>
      <p:pic>
        <p:nvPicPr>
          <p:cNvPr id="29" name="Espace réservé pour une image  28">
            <a:extLst>
              <a:ext uri="{FF2B5EF4-FFF2-40B4-BE49-F238E27FC236}">
                <a16:creationId xmlns:a16="http://schemas.microsoft.com/office/drawing/2014/main" id="{4DE005EF-F803-46BB-8208-099A5A4AEC4F}"/>
              </a:ext>
            </a:extLst>
          </p:cNvPr>
          <p:cNvPicPr>
            <a:picLocks noGrp="1" noChangeAspect="1"/>
          </p:cNvPicPr>
          <p:nvPr>
            <p:ph type="pic" sz="quarter" idx="11"/>
          </p:nvPr>
        </p:nvPicPr>
        <p:blipFill rotWithShape="1">
          <a:blip r:embed="rId7">
            <a:extLst>
              <a:ext uri="{96DAC541-7B7A-43D3-8B79-37D633B846F1}">
                <asvg:svgBlip xmlns:asvg="http://schemas.microsoft.com/office/drawing/2016/SVG/main" r:embed="rId8"/>
              </a:ext>
            </a:extLst>
          </a:blip>
          <a:srcRect t="-60" b="18210"/>
          <a:stretch/>
        </p:blipFill>
        <p:spPr>
          <a:xfrm>
            <a:off x="4504041" y="3409444"/>
            <a:ext cx="485165" cy="930739"/>
          </a:xfrm>
        </p:spPr>
      </p:pic>
      <p:pic>
        <p:nvPicPr>
          <p:cNvPr id="18" name="Espace réservé pour une image  17">
            <a:extLst>
              <a:ext uri="{FF2B5EF4-FFF2-40B4-BE49-F238E27FC236}">
                <a16:creationId xmlns:a16="http://schemas.microsoft.com/office/drawing/2014/main" id="{208E95C5-4138-4731-B29D-4114331DA002}"/>
              </a:ext>
            </a:extLst>
          </p:cNvPr>
          <p:cNvPicPr>
            <a:picLocks noGrp="1" noChangeAspect="1"/>
          </p:cNvPicPr>
          <p:nvPr>
            <p:ph type="pic" sz="quarter" idx="13"/>
          </p:nvPr>
        </p:nvPicPr>
        <p:blipFill rotWithShape="1">
          <a:blip r:embed="rId9">
            <a:extLst>
              <a:ext uri="{96DAC541-7B7A-43D3-8B79-37D633B846F1}">
                <asvg:svgBlip xmlns:asvg="http://schemas.microsoft.com/office/drawing/2016/SVG/main" r:embed="rId10"/>
              </a:ext>
            </a:extLst>
          </a:blip>
          <a:srcRect t="48" b="20754"/>
          <a:stretch/>
        </p:blipFill>
        <p:spPr>
          <a:xfrm>
            <a:off x="9707288" y="3429001"/>
            <a:ext cx="885176" cy="876300"/>
          </a:xfrm>
        </p:spPr>
      </p:pic>
      <p:grpSp>
        <p:nvGrpSpPr>
          <p:cNvPr id="21" name="Groupe 20">
            <a:extLst>
              <a:ext uri="{FF2B5EF4-FFF2-40B4-BE49-F238E27FC236}">
                <a16:creationId xmlns:a16="http://schemas.microsoft.com/office/drawing/2014/main" id="{51D32830-17B1-4973-8B00-CCFD4CD7903C}"/>
              </a:ext>
            </a:extLst>
          </p:cNvPr>
          <p:cNvGrpSpPr/>
          <p:nvPr/>
        </p:nvGrpSpPr>
        <p:grpSpPr>
          <a:xfrm>
            <a:off x="11630526" y="6296526"/>
            <a:ext cx="561474" cy="561473"/>
            <a:chOff x="11630526" y="6296526"/>
            <a:chExt cx="561474" cy="561473"/>
          </a:xfrm>
        </p:grpSpPr>
        <p:sp>
          <p:nvSpPr>
            <p:cNvPr id="22" name="Larme 21">
              <a:extLst>
                <a:ext uri="{FF2B5EF4-FFF2-40B4-BE49-F238E27FC236}">
                  <a16:creationId xmlns:a16="http://schemas.microsoft.com/office/drawing/2014/main" id="{C36A8140-97CF-4D3C-A4DE-684987A5DE7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ZoneTexte 22">
              <a:extLst>
                <a:ext uri="{FF2B5EF4-FFF2-40B4-BE49-F238E27FC236}">
                  <a16:creationId xmlns:a16="http://schemas.microsoft.com/office/drawing/2014/main" id="{F8CB4C8B-7416-4E1A-BE11-167A56CD1FC6}"/>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7</a:t>
              </a:r>
            </a:p>
          </p:txBody>
        </p:sp>
      </p:grpSp>
    </p:spTree>
    <p:extLst>
      <p:ext uri="{BB962C8B-B14F-4D97-AF65-F5344CB8AC3E}">
        <p14:creationId xmlns:p14="http://schemas.microsoft.com/office/powerpoint/2010/main" val="1817700406"/>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fade">
                                      <p:cBhvr>
                                        <p:cTn id="18" dur="500"/>
                                        <p:tgtEl>
                                          <p:spTgt spid="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xEl>
                                              <p:pRg st="0" end="0"/>
                                            </p:txEl>
                                          </p:spTgt>
                                        </p:tgtEl>
                                        <p:attrNameLst>
                                          <p:attrName>style.visibility</p:attrName>
                                        </p:attrNameLst>
                                      </p:cBhvr>
                                      <p:to>
                                        <p:strVal val="visible"/>
                                      </p:to>
                                    </p:set>
                                    <p:animEffect transition="in" filter="fade">
                                      <p:cBhvr>
                                        <p:cTn id="26" dur="500"/>
                                        <p:tgtEl>
                                          <p:spTgt spid="9">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
                                            <p:txEl>
                                              <p:pRg st="0" end="0"/>
                                            </p:txEl>
                                          </p:spTgt>
                                        </p:tgtEl>
                                        <p:attrNameLst>
                                          <p:attrName>style.visibility</p:attrName>
                                        </p:attrNameLst>
                                      </p:cBhvr>
                                      <p:to>
                                        <p:strVal val="visible"/>
                                      </p:to>
                                    </p:set>
                                    <p:animEffect transition="in" filter="fade">
                                      <p:cBhvr>
                                        <p:cTn id="34"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P spid="9" grpId="0" build="p"/>
      <p:bldP spid="1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C08FA5-01FC-4F9A-A81F-51CFDA742B40}"/>
              </a:ext>
            </a:extLst>
          </p:cNvPr>
          <p:cNvSpPr>
            <a:spLocks noGrp="1"/>
          </p:cNvSpPr>
          <p:nvPr>
            <p:ph type="title"/>
          </p:nvPr>
        </p:nvSpPr>
        <p:spPr/>
        <p:txBody>
          <a:bodyPr/>
          <a:lstStyle/>
          <a:p>
            <a:r>
              <a:rPr lang="fr-FR" dirty="0"/>
              <a:t>Organigramme</a:t>
            </a:r>
          </a:p>
        </p:txBody>
      </p:sp>
      <p:grpSp>
        <p:nvGrpSpPr>
          <p:cNvPr id="8" name="Groupe 7">
            <a:extLst>
              <a:ext uri="{FF2B5EF4-FFF2-40B4-BE49-F238E27FC236}">
                <a16:creationId xmlns:a16="http://schemas.microsoft.com/office/drawing/2014/main" id="{100A5C90-1531-4B3E-B590-4D6F5228DED9}"/>
              </a:ext>
            </a:extLst>
          </p:cNvPr>
          <p:cNvGrpSpPr/>
          <p:nvPr/>
        </p:nvGrpSpPr>
        <p:grpSpPr>
          <a:xfrm>
            <a:off x="4926604" y="2055497"/>
            <a:ext cx="2338792" cy="1273629"/>
            <a:chOff x="1759679" y="2155371"/>
            <a:chExt cx="2338792" cy="1273629"/>
          </a:xfrm>
        </p:grpSpPr>
        <p:sp>
          <p:nvSpPr>
            <p:cNvPr id="5" name="Rectangle : coins arrondis 4">
              <a:extLst>
                <a:ext uri="{FF2B5EF4-FFF2-40B4-BE49-F238E27FC236}">
                  <a16:creationId xmlns:a16="http://schemas.microsoft.com/office/drawing/2014/main" id="{5C2A6E7E-E50A-4B23-AFA9-6CFAF0E5C5FC}"/>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DF2897E6-DE84-4FF2-AF83-C7985E5E3B4F}"/>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Product Owner</a:t>
              </a:r>
            </a:p>
          </p:txBody>
        </p:sp>
        <p:sp>
          <p:nvSpPr>
            <p:cNvPr id="7" name="ZoneTexte 6">
              <a:extLst>
                <a:ext uri="{FF2B5EF4-FFF2-40B4-BE49-F238E27FC236}">
                  <a16:creationId xmlns:a16="http://schemas.microsoft.com/office/drawing/2014/main" id="{1EE3CA6B-307C-4590-8B04-7AF6BE897619}"/>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Alexandre BUFFY</a:t>
              </a:r>
            </a:p>
          </p:txBody>
        </p:sp>
      </p:grpSp>
      <p:grpSp>
        <p:nvGrpSpPr>
          <p:cNvPr id="9" name="Groupe 8">
            <a:extLst>
              <a:ext uri="{FF2B5EF4-FFF2-40B4-BE49-F238E27FC236}">
                <a16:creationId xmlns:a16="http://schemas.microsoft.com/office/drawing/2014/main" id="{6F2DA6E6-3CBC-4584-818B-A9C61ED41F63}"/>
              </a:ext>
            </a:extLst>
          </p:cNvPr>
          <p:cNvGrpSpPr/>
          <p:nvPr/>
        </p:nvGrpSpPr>
        <p:grpSpPr>
          <a:xfrm>
            <a:off x="1639117" y="5261154"/>
            <a:ext cx="2338792" cy="1273629"/>
            <a:chOff x="1759679" y="2155371"/>
            <a:chExt cx="2338792" cy="1273629"/>
          </a:xfrm>
        </p:grpSpPr>
        <p:sp>
          <p:nvSpPr>
            <p:cNvPr id="10" name="Rectangle : coins arrondis 9">
              <a:extLst>
                <a:ext uri="{FF2B5EF4-FFF2-40B4-BE49-F238E27FC236}">
                  <a16:creationId xmlns:a16="http://schemas.microsoft.com/office/drawing/2014/main" id="{F7448AE2-69B9-4761-A6F3-9D69A9714549}"/>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ZoneTexte 10">
              <a:extLst>
                <a:ext uri="{FF2B5EF4-FFF2-40B4-BE49-F238E27FC236}">
                  <a16:creationId xmlns:a16="http://schemas.microsoft.com/office/drawing/2014/main" id="{4F2E0603-93DA-4054-86A6-F01AA44F31B6}"/>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Designers</a:t>
              </a:r>
            </a:p>
          </p:txBody>
        </p:sp>
        <p:sp>
          <p:nvSpPr>
            <p:cNvPr id="12" name="ZoneTexte 11">
              <a:extLst>
                <a:ext uri="{FF2B5EF4-FFF2-40B4-BE49-F238E27FC236}">
                  <a16:creationId xmlns:a16="http://schemas.microsoft.com/office/drawing/2014/main" id="{137C0F96-0026-4D00-B842-6117A436D11E}"/>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Studio Bluck</a:t>
              </a:r>
            </a:p>
          </p:txBody>
        </p:sp>
      </p:grpSp>
      <p:grpSp>
        <p:nvGrpSpPr>
          <p:cNvPr id="13" name="Groupe 12">
            <a:extLst>
              <a:ext uri="{FF2B5EF4-FFF2-40B4-BE49-F238E27FC236}">
                <a16:creationId xmlns:a16="http://schemas.microsoft.com/office/drawing/2014/main" id="{7A1268E4-52BE-44A2-B121-3CD15BE5D967}"/>
              </a:ext>
            </a:extLst>
          </p:cNvPr>
          <p:cNvGrpSpPr/>
          <p:nvPr/>
        </p:nvGrpSpPr>
        <p:grpSpPr>
          <a:xfrm>
            <a:off x="4926604" y="5261972"/>
            <a:ext cx="2338792" cy="1273629"/>
            <a:chOff x="1759679" y="2155371"/>
            <a:chExt cx="2338792" cy="1273629"/>
          </a:xfrm>
        </p:grpSpPr>
        <p:sp>
          <p:nvSpPr>
            <p:cNvPr id="14" name="Rectangle : coins arrondis 13">
              <a:extLst>
                <a:ext uri="{FF2B5EF4-FFF2-40B4-BE49-F238E27FC236}">
                  <a16:creationId xmlns:a16="http://schemas.microsoft.com/office/drawing/2014/main" id="{B0F2D35C-CA70-4E8B-BB85-D06C19B529F9}"/>
                </a:ext>
              </a:extLst>
            </p:cNvPr>
            <p:cNvSpPr/>
            <p:nvPr/>
          </p:nvSpPr>
          <p:spPr>
            <a:xfrm>
              <a:off x="1759679" y="2155371"/>
              <a:ext cx="2338792" cy="1273629"/>
            </a:xfrm>
            <a:prstGeom prst="roundRect">
              <a:avLst/>
            </a:prstGeom>
            <a:noFill/>
            <a:ln w="508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ZoneTexte 14">
              <a:extLst>
                <a:ext uri="{FF2B5EF4-FFF2-40B4-BE49-F238E27FC236}">
                  <a16:creationId xmlns:a16="http://schemas.microsoft.com/office/drawing/2014/main" id="{031CE406-C9F2-481B-A734-1CC7D801EF78}"/>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accent3"/>
                  </a:solidFill>
                  <a:latin typeface="Raleway ExtraBold" panose="020B0003030101060003" pitchFamily="34" charset="0"/>
                </a:rPr>
                <a:t>Développeurs</a:t>
              </a:r>
            </a:p>
          </p:txBody>
        </p:sp>
        <p:sp>
          <p:nvSpPr>
            <p:cNvPr id="16" name="ZoneTexte 15">
              <a:extLst>
                <a:ext uri="{FF2B5EF4-FFF2-40B4-BE49-F238E27FC236}">
                  <a16:creationId xmlns:a16="http://schemas.microsoft.com/office/drawing/2014/main" id="{BCCDEEC1-088D-4AE3-8E54-83B5866A15CB}"/>
                </a:ext>
              </a:extLst>
            </p:cNvPr>
            <p:cNvSpPr txBox="1"/>
            <p:nvPr/>
          </p:nvSpPr>
          <p:spPr>
            <a:xfrm>
              <a:off x="1759679" y="2534921"/>
              <a:ext cx="2338791" cy="794206"/>
            </a:xfrm>
            <a:prstGeom prst="rect">
              <a:avLst/>
            </a:prstGeom>
          </p:spPr>
          <p:txBody>
            <a:bodyPr wrap="square" rtlCol="0">
              <a:normAutofit fontScale="92500"/>
            </a:bodyPr>
            <a:lstStyle/>
            <a:p>
              <a:pPr algn="ctr"/>
              <a:r>
                <a:rPr lang="fr-FR" sz="2000" b="1" dirty="0">
                  <a:solidFill>
                    <a:schemeClr val="accent3"/>
                  </a:solidFill>
                  <a:latin typeface="Raleway ExtraBold" panose="020B0003030101060003" pitchFamily="34" charset="0"/>
                </a:rPr>
                <a:t>Équipe Web</a:t>
              </a:r>
            </a:p>
            <a:p>
              <a:pPr algn="ctr"/>
              <a:r>
                <a:rPr lang="fr-FR" sz="2000" b="1" dirty="0">
                  <a:solidFill>
                    <a:schemeClr val="tx2"/>
                  </a:solidFill>
                  <a:latin typeface="Raleway ExtraBold" panose="020B0003030101060003" pitchFamily="34" charset="0"/>
                </a:rPr>
                <a:t>Emilien GAUTHIER</a:t>
              </a:r>
            </a:p>
          </p:txBody>
        </p:sp>
      </p:grpSp>
      <p:grpSp>
        <p:nvGrpSpPr>
          <p:cNvPr id="17" name="Groupe 16">
            <a:extLst>
              <a:ext uri="{FF2B5EF4-FFF2-40B4-BE49-F238E27FC236}">
                <a16:creationId xmlns:a16="http://schemas.microsoft.com/office/drawing/2014/main" id="{D180EE41-5563-48EB-8FD4-0848CFAB19DC}"/>
              </a:ext>
            </a:extLst>
          </p:cNvPr>
          <p:cNvGrpSpPr/>
          <p:nvPr/>
        </p:nvGrpSpPr>
        <p:grpSpPr>
          <a:xfrm>
            <a:off x="8434790" y="5261972"/>
            <a:ext cx="2338792" cy="1273629"/>
            <a:chOff x="1759679" y="2155371"/>
            <a:chExt cx="2338792" cy="1273629"/>
          </a:xfrm>
        </p:grpSpPr>
        <p:sp>
          <p:nvSpPr>
            <p:cNvPr id="18" name="Rectangle : coins arrondis 17">
              <a:extLst>
                <a:ext uri="{FF2B5EF4-FFF2-40B4-BE49-F238E27FC236}">
                  <a16:creationId xmlns:a16="http://schemas.microsoft.com/office/drawing/2014/main" id="{D37E2F0D-E513-4BEA-8C4F-55413074D340}"/>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ZoneTexte 18">
              <a:extLst>
                <a:ext uri="{FF2B5EF4-FFF2-40B4-BE49-F238E27FC236}">
                  <a16:creationId xmlns:a16="http://schemas.microsoft.com/office/drawing/2014/main" id="{7BAB7077-84DB-41A5-841E-3D4FF7225622}"/>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Développeurs</a:t>
              </a:r>
            </a:p>
          </p:txBody>
        </p:sp>
        <p:sp>
          <p:nvSpPr>
            <p:cNvPr id="20" name="ZoneTexte 19">
              <a:extLst>
                <a:ext uri="{FF2B5EF4-FFF2-40B4-BE49-F238E27FC236}">
                  <a16:creationId xmlns:a16="http://schemas.microsoft.com/office/drawing/2014/main" id="{A4EA99FA-0C42-49D8-9A12-ABF592B6E075}"/>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Équipe mobile</a:t>
              </a:r>
            </a:p>
          </p:txBody>
        </p:sp>
      </p:grpSp>
      <p:grpSp>
        <p:nvGrpSpPr>
          <p:cNvPr id="21" name="Groupe 20">
            <a:extLst>
              <a:ext uri="{FF2B5EF4-FFF2-40B4-BE49-F238E27FC236}">
                <a16:creationId xmlns:a16="http://schemas.microsoft.com/office/drawing/2014/main" id="{BA75480B-260E-426F-A7D6-70CAE197372E}"/>
              </a:ext>
            </a:extLst>
          </p:cNvPr>
          <p:cNvGrpSpPr/>
          <p:nvPr/>
        </p:nvGrpSpPr>
        <p:grpSpPr>
          <a:xfrm>
            <a:off x="4926604" y="3658734"/>
            <a:ext cx="2338792" cy="1273629"/>
            <a:chOff x="1759679" y="2155371"/>
            <a:chExt cx="2338792" cy="1273629"/>
          </a:xfrm>
        </p:grpSpPr>
        <p:sp>
          <p:nvSpPr>
            <p:cNvPr id="22" name="Rectangle : coins arrondis 21">
              <a:extLst>
                <a:ext uri="{FF2B5EF4-FFF2-40B4-BE49-F238E27FC236}">
                  <a16:creationId xmlns:a16="http://schemas.microsoft.com/office/drawing/2014/main" id="{328E4418-4D62-4680-BAC3-DACADFEC1E2A}"/>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ZoneTexte 22">
              <a:extLst>
                <a:ext uri="{FF2B5EF4-FFF2-40B4-BE49-F238E27FC236}">
                  <a16:creationId xmlns:a16="http://schemas.microsoft.com/office/drawing/2014/main" id="{FB48549F-D28F-45A8-A83F-85A77379EFF3}"/>
                </a:ext>
              </a:extLst>
            </p:cNvPr>
            <p:cNvSpPr txBox="1"/>
            <p:nvPr/>
          </p:nvSpPr>
          <p:spPr>
            <a:xfrm>
              <a:off x="1759679" y="2190564"/>
              <a:ext cx="2338792" cy="357327"/>
            </a:xfrm>
            <a:prstGeom prst="rect">
              <a:avLst/>
            </a:prstGeom>
          </p:spPr>
          <p:txBody>
            <a:bodyPr wrap="square" rtlCol="0">
              <a:normAutofit lnSpcReduction="10000"/>
            </a:bodyPr>
            <a:lstStyle/>
            <a:p>
              <a:pPr algn="l"/>
              <a:endParaRPr lang="fr-FR" i="1" dirty="0">
                <a:solidFill>
                  <a:schemeClr val="tx2"/>
                </a:solidFill>
                <a:latin typeface="Raleway ExtraBold" panose="020B0003030101060003" pitchFamily="34" charset="0"/>
              </a:endParaRPr>
            </a:p>
          </p:txBody>
        </p:sp>
        <p:sp>
          <p:nvSpPr>
            <p:cNvPr id="24" name="ZoneTexte 23">
              <a:extLst>
                <a:ext uri="{FF2B5EF4-FFF2-40B4-BE49-F238E27FC236}">
                  <a16:creationId xmlns:a16="http://schemas.microsoft.com/office/drawing/2014/main" id="{75C78460-93DB-476E-9EB0-9EAEF291E8FE}"/>
                </a:ext>
              </a:extLst>
            </p:cNvPr>
            <p:cNvSpPr txBox="1"/>
            <p:nvPr/>
          </p:nvSpPr>
          <p:spPr>
            <a:xfrm>
              <a:off x="1854112" y="2547891"/>
              <a:ext cx="2155370"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Chef de projet</a:t>
              </a:r>
            </a:p>
          </p:txBody>
        </p:sp>
      </p:grpSp>
      <p:cxnSp>
        <p:nvCxnSpPr>
          <p:cNvPr id="26" name="Connecteur droit 25">
            <a:extLst>
              <a:ext uri="{FF2B5EF4-FFF2-40B4-BE49-F238E27FC236}">
                <a16:creationId xmlns:a16="http://schemas.microsoft.com/office/drawing/2014/main" id="{27036C21-D7C9-4F8B-86AE-C222A84201D9}"/>
              </a:ext>
            </a:extLst>
          </p:cNvPr>
          <p:cNvCxnSpPr>
            <a:stCxn id="5" idx="2"/>
            <a:endCxn id="22" idx="0"/>
          </p:cNvCxnSpPr>
          <p:nvPr/>
        </p:nvCxnSpPr>
        <p:spPr>
          <a:xfrm>
            <a:off x="6096000" y="3329126"/>
            <a:ext cx="0" cy="329608"/>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a16="http://schemas.microsoft.com/office/drawing/2014/main" id="{64BE4651-2436-4B78-ADFE-D7A2F088F556}"/>
              </a:ext>
            </a:extLst>
          </p:cNvPr>
          <p:cNvCxnSpPr>
            <a:cxnSpLocks/>
            <a:stCxn id="22" idx="2"/>
            <a:endCxn id="14" idx="0"/>
          </p:cNvCxnSpPr>
          <p:nvPr/>
        </p:nvCxnSpPr>
        <p:spPr>
          <a:xfrm>
            <a:off x="6096000" y="4932363"/>
            <a:ext cx="0" cy="329609"/>
          </a:xfrm>
          <a:prstGeom prst="line">
            <a:avLst/>
          </a:prstGeom>
          <a:ln w="50800">
            <a:gradFill>
              <a:gsLst>
                <a:gs pos="22000">
                  <a:schemeClr val="tx2"/>
                </a:gs>
                <a:gs pos="73000">
                  <a:schemeClr val="accent3"/>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Connecteur : en angle 30">
            <a:extLst>
              <a:ext uri="{FF2B5EF4-FFF2-40B4-BE49-F238E27FC236}">
                <a16:creationId xmlns:a16="http://schemas.microsoft.com/office/drawing/2014/main" id="{19106118-22C0-497C-977A-A4FAB179B946}"/>
              </a:ext>
            </a:extLst>
          </p:cNvPr>
          <p:cNvCxnSpPr>
            <a:cxnSpLocks/>
            <a:stCxn id="22" idx="3"/>
            <a:endCxn id="18" idx="0"/>
          </p:cNvCxnSpPr>
          <p:nvPr/>
        </p:nvCxnSpPr>
        <p:spPr>
          <a:xfrm>
            <a:off x="7265396" y="4295549"/>
            <a:ext cx="2338790" cy="966423"/>
          </a:xfrm>
          <a:prstGeom prst="bentConnector2">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Connecteur : en angle 32">
            <a:extLst>
              <a:ext uri="{FF2B5EF4-FFF2-40B4-BE49-F238E27FC236}">
                <a16:creationId xmlns:a16="http://schemas.microsoft.com/office/drawing/2014/main" id="{38FCBDE8-A0EC-4EBF-8958-3112D05487C0}"/>
              </a:ext>
            </a:extLst>
          </p:cNvPr>
          <p:cNvCxnSpPr>
            <a:cxnSpLocks/>
            <a:stCxn id="22" idx="1"/>
            <a:endCxn id="10" idx="0"/>
          </p:cNvCxnSpPr>
          <p:nvPr/>
        </p:nvCxnSpPr>
        <p:spPr>
          <a:xfrm rot="10800000" flipV="1">
            <a:off x="2808514" y="4295548"/>
            <a:ext cx="2118091" cy="965605"/>
          </a:xfrm>
          <a:prstGeom prst="bentConnector2">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8" name="Groupe 37">
            <a:extLst>
              <a:ext uri="{FF2B5EF4-FFF2-40B4-BE49-F238E27FC236}">
                <a16:creationId xmlns:a16="http://schemas.microsoft.com/office/drawing/2014/main" id="{7A8F89AD-DD71-46D7-A7EC-B3830B35CEC4}"/>
              </a:ext>
            </a:extLst>
          </p:cNvPr>
          <p:cNvGrpSpPr/>
          <p:nvPr/>
        </p:nvGrpSpPr>
        <p:grpSpPr>
          <a:xfrm>
            <a:off x="11630526" y="6296526"/>
            <a:ext cx="561474" cy="561473"/>
            <a:chOff x="11630526" y="6296526"/>
            <a:chExt cx="561474" cy="561473"/>
          </a:xfrm>
        </p:grpSpPr>
        <p:sp>
          <p:nvSpPr>
            <p:cNvPr id="39" name="Larme 38">
              <a:extLst>
                <a:ext uri="{FF2B5EF4-FFF2-40B4-BE49-F238E27FC236}">
                  <a16:creationId xmlns:a16="http://schemas.microsoft.com/office/drawing/2014/main" id="{84083C5E-7D86-4C01-A4B6-5D98ACB4898D}"/>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0" name="ZoneTexte 39">
              <a:extLst>
                <a:ext uri="{FF2B5EF4-FFF2-40B4-BE49-F238E27FC236}">
                  <a16:creationId xmlns:a16="http://schemas.microsoft.com/office/drawing/2014/main" id="{6CF432B6-4558-4D69-9180-53551E4C6595}"/>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8</a:t>
              </a:r>
            </a:p>
          </p:txBody>
        </p:sp>
      </p:grpSp>
    </p:spTree>
    <p:extLst>
      <p:ext uri="{BB962C8B-B14F-4D97-AF65-F5344CB8AC3E}">
        <p14:creationId xmlns:p14="http://schemas.microsoft.com/office/powerpoint/2010/main" val="4232657936"/>
      </p:ext>
    </p:extLst>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up)">
                                      <p:cBhvr>
                                        <p:cTn id="12" dur="500"/>
                                        <p:tgtEl>
                                          <p:spTgt spid="26"/>
                                        </p:tgtEl>
                                      </p:cBhvr>
                                    </p:animEffect>
                                  </p:childTnLst>
                                </p:cTn>
                              </p:par>
                              <p:par>
                                <p:cTn id="13" presetID="22" presetClass="entr" presetSubtype="1" fill="hold" nodeType="withEffect">
                                  <p:stCondLst>
                                    <p:cond delay="500"/>
                                  </p:stCondLst>
                                  <p:childTnLst>
                                    <p:set>
                                      <p:cBhvr>
                                        <p:cTn id="14" dur="1" fill="hold">
                                          <p:stCondLst>
                                            <p:cond delay="0"/>
                                          </p:stCondLst>
                                        </p:cTn>
                                        <p:tgtEl>
                                          <p:spTgt spid="21"/>
                                        </p:tgtEl>
                                        <p:attrNameLst>
                                          <p:attrName>style.visibility</p:attrName>
                                        </p:attrNameLst>
                                      </p:cBhvr>
                                      <p:to>
                                        <p:strVal val="visible"/>
                                      </p:to>
                                    </p:set>
                                    <p:animEffect transition="in" filter="wipe(up)">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nodeType="click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wipe(right)">
                                      <p:cBhvr>
                                        <p:cTn id="20" dur="500"/>
                                        <p:tgtEl>
                                          <p:spTgt spid="33"/>
                                        </p:tgtEl>
                                      </p:cBhvr>
                                    </p:animEffect>
                                  </p:childTnLst>
                                </p:cTn>
                              </p:par>
                              <p:par>
                                <p:cTn id="21" presetID="22" presetClass="entr" presetSubtype="1" fill="hold" nodeType="with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wipe(up)">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wipe(left)">
                                      <p:cBhvr>
                                        <p:cTn id="28" dur="500"/>
                                        <p:tgtEl>
                                          <p:spTgt spid="31"/>
                                        </p:tgtEl>
                                      </p:cBhvr>
                                    </p:animEffect>
                                  </p:childTnLst>
                                </p:cTn>
                              </p:par>
                              <p:par>
                                <p:cTn id="29" presetID="22" presetClass="entr" presetSubtype="1" fill="hold" nodeType="withEffect">
                                  <p:stCondLst>
                                    <p:cond delay="500"/>
                                  </p:stCondLst>
                                  <p:childTnLst>
                                    <p:set>
                                      <p:cBhvr>
                                        <p:cTn id="30" dur="1" fill="hold">
                                          <p:stCondLst>
                                            <p:cond delay="0"/>
                                          </p:stCondLst>
                                        </p:cTn>
                                        <p:tgtEl>
                                          <p:spTgt spid="17"/>
                                        </p:tgtEl>
                                        <p:attrNameLst>
                                          <p:attrName>style.visibility</p:attrName>
                                        </p:attrNameLst>
                                      </p:cBhvr>
                                      <p:to>
                                        <p:strVal val="visible"/>
                                      </p:to>
                                    </p:set>
                                    <p:animEffect transition="in" filter="wipe(up)">
                                      <p:cBhvr>
                                        <p:cTn id="31" dur="5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nodeType="click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up)">
                                      <p:cBhvr>
                                        <p:cTn id="36" dur="500"/>
                                        <p:tgtEl>
                                          <p:spTgt spid="27"/>
                                        </p:tgtEl>
                                      </p:cBhvr>
                                    </p:animEffect>
                                  </p:childTnLst>
                                </p:cTn>
                              </p:par>
                              <p:par>
                                <p:cTn id="37" presetID="22" presetClass="entr" presetSubtype="1" fill="hold" nodeType="withEffect">
                                  <p:stCondLst>
                                    <p:cond delay="500"/>
                                  </p:stCondLst>
                                  <p:childTnLst>
                                    <p:set>
                                      <p:cBhvr>
                                        <p:cTn id="38" dur="1" fill="hold">
                                          <p:stCondLst>
                                            <p:cond delay="0"/>
                                          </p:stCondLst>
                                        </p:cTn>
                                        <p:tgtEl>
                                          <p:spTgt spid="13"/>
                                        </p:tgtEl>
                                        <p:attrNameLst>
                                          <p:attrName>style.visibility</p:attrName>
                                        </p:attrNameLst>
                                      </p:cBhvr>
                                      <p:to>
                                        <p:strVal val="visible"/>
                                      </p:to>
                                    </p:set>
                                    <p:animEffect transition="in" filter="wipe(up)">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C08FA5-01FC-4F9A-A81F-51CFDA742B40}"/>
              </a:ext>
            </a:extLst>
          </p:cNvPr>
          <p:cNvSpPr>
            <a:spLocks noGrp="1"/>
          </p:cNvSpPr>
          <p:nvPr>
            <p:ph type="title"/>
          </p:nvPr>
        </p:nvSpPr>
        <p:spPr/>
        <p:txBody>
          <a:bodyPr/>
          <a:lstStyle/>
          <a:p>
            <a:r>
              <a:rPr lang="fr-FR" dirty="0"/>
              <a:t>Organigramme</a:t>
            </a:r>
          </a:p>
        </p:txBody>
      </p:sp>
      <p:grpSp>
        <p:nvGrpSpPr>
          <p:cNvPr id="8" name="Groupe 7">
            <a:extLst>
              <a:ext uri="{FF2B5EF4-FFF2-40B4-BE49-F238E27FC236}">
                <a16:creationId xmlns:a16="http://schemas.microsoft.com/office/drawing/2014/main" id="{100A5C90-1531-4B3E-B590-4D6F5228DED9}"/>
              </a:ext>
            </a:extLst>
          </p:cNvPr>
          <p:cNvGrpSpPr/>
          <p:nvPr/>
        </p:nvGrpSpPr>
        <p:grpSpPr>
          <a:xfrm>
            <a:off x="3677469" y="2055497"/>
            <a:ext cx="2338792" cy="1273629"/>
            <a:chOff x="1759679" y="2155371"/>
            <a:chExt cx="2338792" cy="1273629"/>
          </a:xfrm>
        </p:grpSpPr>
        <p:sp>
          <p:nvSpPr>
            <p:cNvPr id="5" name="Rectangle : coins arrondis 4">
              <a:extLst>
                <a:ext uri="{FF2B5EF4-FFF2-40B4-BE49-F238E27FC236}">
                  <a16:creationId xmlns:a16="http://schemas.microsoft.com/office/drawing/2014/main" id="{5C2A6E7E-E50A-4B23-AFA9-6CFAF0E5C5FC}"/>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DF2897E6-DE84-4FF2-AF83-C7985E5E3B4F}"/>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Product Owner</a:t>
              </a:r>
            </a:p>
          </p:txBody>
        </p:sp>
        <p:sp>
          <p:nvSpPr>
            <p:cNvPr id="7" name="ZoneTexte 6">
              <a:extLst>
                <a:ext uri="{FF2B5EF4-FFF2-40B4-BE49-F238E27FC236}">
                  <a16:creationId xmlns:a16="http://schemas.microsoft.com/office/drawing/2014/main" id="{1EE3CA6B-307C-4590-8B04-7AF6BE897619}"/>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Alexandre BUFFY</a:t>
              </a:r>
            </a:p>
          </p:txBody>
        </p:sp>
      </p:grpSp>
      <p:grpSp>
        <p:nvGrpSpPr>
          <p:cNvPr id="9" name="Groupe 8">
            <a:extLst>
              <a:ext uri="{FF2B5EF4-FFF2-40B4-BE49-F238E27FC236}">
                <a16:creationId xmlns:a16="http://schemas.microsoft.com/office/drawing/2014/main" id="{6F2DA6E6-3CBC-4584-818B-A9C61ED41F63}"/>
              </a:ext>
            </a:extLst>
          </p:cNvPr>
          <p:cNvGrpSpPr/>
          <p:nvPr/>
        </p:nvGrpSpPr>
        <p:grpSpPr>
          <a:xfrm>
            <a:off x="389982" y="5261154"/>
            <a:ext cx="2338792" cy="1273629"/>
            <a:chOff x="1759679" y="2155371"/>
            <a:chExt cx="2338792" cy="1273629"/>
          </a:xfrm>
        </p:grpSpPr>
        <p:sp>
          <p:nvSpPr>
            <p:cNvPr id="10" name="Rectangle : coins arrondis 9">
              <a:extLst>
                <a:ext uri="{FF2B5EF4-FFF2-40B4-BE49-F238E27FC236}">
                  <a16:creationId xmlns:a16="http://schemas.microsoft.com/office/drawing/2014/main" id="{F7448AE2-69B9-4761-A6F3-9D69A9714549}"/>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ZoneTexte 10">
              <a:extLst>
                <a:ext uri="{FF2B5EF4-FFF2-40B4-BE49-F238E27FC236}">
                  <a16:creationId xmlns:a16="http://schemas.microsoft.com/office/drawing/2014/main" id="{4F2E0603-93DA-4054-86A6-F01AA44F31B6}"/>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Designers</a:t>
              </a:r>
            </a:p>
          </p:txBody>
        </p:sp>
        <p:sp>
          <p:nvSpPr>
            <p:cNvPr id="12" name="ZoneTexte 11">
              <a:extLst>
                <a:ext uri="{FF2B5EF4-FFF2-40B4-BE49-F238E27FC236}">
                  <a16:creationId xmlns:a16="http://schemas.microsoft.com/office/drawing/2014/main" id="{137C0F96-0026-4D00-B842-6117A436D11E}"/>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Studio Bluck</a:t>
              </a:r>
            </a:p>
          </p:txBody>
        </p:sp>
      </p:grpSp>
      <p:grpSp>
        <p:nvGrpSpPr>
          <p:cNvPr id="13" name="Groupe 12">
            <a:extLst>
              <a:ext uri="{FF2B5EF4-FFF2-40B4-BE49-F238E27FC236}">
                <a16:creationId xmlns:a16="http://schemas.microsoft.com/office/drawing/2014/main" id="{7A1268E4-52BE-44A2-B121-3CD15BE5D967}"/>
              </a:ext>
            </a:extLst>
          </p:cNvPr>
          <p:cNvGrpSpPr/>
          <p:nvPr/>
        </p:nvGrpSpPr>
        <p:grpSpPr>
          <a:xfrm>
            <a:off x="3677469" y="5261972"/>
            <a:ext cx="2338792" cy="1273629"/>
            <a:chOff x="1759679" y="2155371"/>
            <a:chExt cx="2338792" cy="1273629"/>
          </a:xfrm>
        </p:grpSpPr>
        <p:sp>
          <p:nvSpPr>
            <p:cNvPr id="14" name="Rectangle : coins arrondis 13">
              <a:extLst>
                <a:ext uri="{FF2B5EF4-FFF2-40B4-BE49-F238E27FC236}">
                  <a16:creationId xmlns:a16="http://schemas.microsoft.com/office/drawing/2014/main" id="{B0F2D35C-CA70-4E8B-BB85-D06C19B529F9}"/>
                </a:ext>
              </a:extLst>
            </p:cNvPr>
            <p:cNvSpPr/>
            <p:nvPr/>
          </p:nvSpPr>
          <p:spPr>
            <a:xfrm>
              <a:off x="1759679" y="2155371"/>
              <a:ext cx="2338792" cy="1273629"/>
            </a:xfrm>
            <a:prstGeom prst="roundRect">
              <a:avLst/>
            </a:prstGeom>
            <a:noFill/>
            <a:ln w="508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ZoneTexte 14">
              <a:extLst>
                <a:ext uri="{FF2B5EF4-FFF2-40B4-BE49-F238E27FC236}">
                  <a16:creationId xmlns:a16="http://schemas.microsoft.com/office/drawing/2014/main" id="{031CE406-C9F2-481B-A734-1CC7D801EF78}"/>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accent3"/>
                  </a:solidFill>
                  <a:latin typeface="Raleway ExtraBold" panose="020B0003030101060003" pitchFamily="34" charset="0"/>
                </a:rPr>
                <a:t>Développeurs</a:t>
              </a:r>
            </a:p>
          </p:txBody>
        </p:sp>
        <p:sp>
          <p:nvSpPr>
            <p:cNvPr id="16" name="ZoneTexte 15">
              <a:extLst>
                <a:ext uri="{FF2B5EF4-FFF2-40B4-BE49-F238E27FC236}">
                  <a16:creationId xmlns:a16="http://schemas.microsoft.com/office/drawing/2014/main" id="{BCCDEEC1-088D-4AE3-8E54-83B5866A15CB}"/>
                </a:ext>
              </a:extLst>
            </p:cNvPr>
            <p:cNvSpPr txBox="1"/>
            <p:nvPr/>
          </p:nvSpPr>
          <p:spPr>
            <a:xfrm>
              <a:off x="1759679" y="2534921"/>
              <a:ext cx="2338791" cy="794206"/>
            </a:xfrm>
            <a:prstGeom prst="rect">
              <a:avLst/>
            </a:prstGeom>
          </p:spPr>
          <p:txBody>
            <a:bodyPr wrap="square" rtlCol="0">
              <a:normAutofit fontScale="92500"/>
            </a:bodyPr>
            <a:lstStyle/>
            <a:p>
              <a:pPr algn="ctr"/>
              <a:r>
                <a:rPr lang="fr-FR" sz="2000" b="1" dirty="0">
                  <a:solidFill>
                    <a:schemeClr val="accent3"/>
                  </a:solidFill>
                  <a:latin typeface="Raleway ExtraBold" panose="020B0003030101060003" pitchFamily="34" charset="0"/>
                </a:rPr>
                <a:t>Équipe Web</a:t>
              </a:r>
            </a:p>
            <a:p>
              <a:pPr algn="ctr"/>
              <a:r>
                <a:rPr lang="fr-FR" sz="2000" b="1" dirty="0">
                  <a:solidFill>
                    <a:schemeClr val="tx2"/>
                  </a:solidFill>
                  <a:latin typeface="Raleway ExtraBold" panose="020B0003030101060003" pitchFamily="34" charset="0"/>
                </a:rPr>
                <a:t>Emilien GAUTHIER</a:t>
              </a:r>
            </a:p>
          </p:txBody>
        </p:sp>
      </p:grpSp>
      <p:grpSp>
        <p:nvGrpSpPr>
          <p:cNvPr id="17" name="Groupe 16">
            <a:extLst>
              <a:ext uri="{FF2B5EF4-FFF2-40B4-BE49-F238E27FC236}">
                <a16:creationId xmlns:a16="http://schemas.microsoft.com/office/drawing/2014/main" id="{D180EE41-5563-48EB-8FD4-0848CFAB19DC}"/>
              </a:ext>
            </a:extLst>
          </p:cNvPr>
          <p:cNvGrpSpPr/>
          <p:nvPr/>
        </p:nvGrpSpPr>
        <p:grpSpPr>
          <a:xfrm>
            <a:off x="7185655" y="5261972"/>
            <a:ext cx="2338792" cy="1273629"/>
            <a:chOff x="1759679" y="2155371"/>
            <a:chExt cx="2338792" cy="1273629"/>
          </a:xfrm>
        </p:grpSpPr>
        <p:sp>
          <p:nvSpPr>
            <p:cNvPr id="18" name="Rectangle : coins arrondis 17">
              <a:extLst>
                <a:ext uri="{FF2B5EF4-FFF2-40B4-BE49-F238E27FC236}">
                  <a16:creationId xmlns:a16="http://schemas.microsoft.com/office/drawing/2014/main" id="{D37E2F0D-E513-4BEA-8C4F-55413074D340}"/>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ZoneTexte 18">
              <a:extLst>
                <a:ext uri="{FF2B5EF4-FFF2-40B4-BE49-F238E27FC236}">
                  <a16:creationId xmlns:a16="http://schemas.microsoft.com/office/drawing/2014/main" id="{7BAB7077-84DB-41A5-841E-3D4FF7225622}"/>
                </a:ext>
              </a:extLst>
            </p:cNvPr>
            <p:cNvSpPr txBox="1"/>
            <p:nvPr/>
          </p:nvSpPr>
          <p:spPr>
            <a:xfrm>
              <a:off x="1759679" y="2190564"/>
              <a:ext cx="2338792" cy="357327"/>
            </a:xfrm>
            <a:prstGeom prst="rect">
              <a:avLst/>
            </a:prstGeom>
          </p:spPr>
          <p:txBody>
            <a:bodyPr wrap="square" rtlCol="0">
              <a:normAutofit lnSpcReduction="10000"/>
            </a:bodyPr>
            <a:lstStyle/>
            <a:p>
              <a:pPr algn="l"/>
              <a:r>
                <a:rPr lang="fr-FR" i="1" dirty="0">
                  <a:solidFill>
                    <a:schemeClr val="tx2"/>
                  </a:solidFill>
                  <a:latin typeface="Raleway ExtraBold" panose="020B0003030101060003" pitchFamily="34" charset="0"/>
                </a:rPr>
                <a:t>Développeurs</a:t>
              </a:r>
            </a:p>
          </p:txBody>
        </p:sp>
        <p:sp>
          <p:nvSpPr>
            <p:cNvPr id="20" name="ZoneTexte 19">
              <a:extLst>
                <a:ext uri="{FF2B5EF4-FFF2-40B4-BE49-F238E27FC236}">
                  <a16:creationId xmlns:a16="http://schemas.microsoft.com/office/drawing/2014/main" id="{A4EA99FA-0C42-49D8-9A12-ABF592B6E075}"/>
                </a:ext>
              </a:extLst>
            </p:cNvPr>
            <p:cNvSpPr txBox="1"/>
            <p:nvPr/>
          </p:nvSpPr>
          <p:spPr>
            <a:xfrm>
              <a:off x="2161156" y="2547891"/>
              <a:ext cx="1535837"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Équipe mobile</a:t>
              </a:r>
            </a:p>
          </p:txBody>
        </p:sp>
      </p:grpSp>
      <p:grpSp>
        <p:nvGrpSpPr>
          <p:cNvPr id="21" name="Groupe 20">
            <a:extLst>
              <a:ext uri="{FF2B5EF4-FFF2-40B4-BE49-F238E27FC236}">
                <a16:creationId xmlns:a16="http://schemas.microsoft.com/office/drawing/2014/main" id="{BA75480B-260E-426F-A7D6-70CAE197372E}"/>
              </a:ext>
            </a:extLst>
          </p:cNvPr>
          <p:cNvGrpSpPr/>
          <p:nvPr/>
        </p:nvGrpSpPr>
        <p:grpSpPr>
          <a:xfrm>
            <a:off x="3677469" y="3658734"/>
            <a:ext cx="2338792" cy="1273629"/>
            <a:chOff x="1759679" y="2155371"/>
            <a:chExt cx="2338792" cy="1273629"/>
          </a:xfrm>
        </p:grpSpPr>
        <p:sp>
          <p:nvSpPr>
            <p:cNvPr id="22" name="Rectangle : coins arrondis 21">
              <a:extLst>
                <a:ext uri="{FF2B5EF4-FFF2-40B4-BE49-F238E27FC236}">
                  <a16:creationId xmlns:a16="http://schemas.microsoft.com/office/drawing/2014/main" id="{328E4418-4D62-4680-BAC3-DACADFEC1E2A}"/>
                </a:ext>
              </a:extLst>
            </p:cNvPr>
            <p:cNvSpPr/>
            <p:nvPr/>
          </p:nvSpPr>
          <p:spPr>
            <a:xfrm>
              <a:off x="1759679" y="2155371"/>
              <a:ext cx="2338792" cy="1273629"/>
            </a:xfrm>
            <a:prstGeom prst="roundRect">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ZoneTexte 22">
              <a:extLst>
                <a:ext uri="{FF2B5EF4-FFF2-40B4-BE49-F238E27FC236}">
                  <a16:creationId xmlns:a16="http://schemas.microsoft.com/office/drawing/2014/main" id="{FB48549F-D28F-45A8-A83F-85A77379EFF3}"/>
                </a:ext>
              </a:extLst>
            </p:cNvPr>
            <p:cNvSpPr txBox="1"/>
            <p:nvPr/>
          </p:nvSpPr>
          <p:spPr>
            <a:xfrm>
              <a:off x="1759679" y="2190564"/>
              <a:ext cx="2338792" cy="357327"/>
            </a:xfrm>
            <a:prstGeom prst="rect">
              <a:avLst/>
            </a:prstGeom>
          </p:spPr>
          <p:txBody>
            <a:bodyPr wrap="square" rtlCol="0">
              <a:normAutofit lnSpcReduction="10000"/>
            </a:bodyPr>
            <a:lstStyle/>
            <a:p>
              <a:pPr algn="l"/>
              <a:endParaRPr lang="fr-FR" i="1" dirty="0">
                <a:solidFill>
                  <a:schemeClr val="tx2"/>
                </a:solidFill>
                <a:latin typeface="Raleway ExtraBold" panose="020B0003030101060003" pitchFamily="34" charset="0"/>
              </a:endParaRPr>
            </a:p>
          </p:txBody>
        </p:sp>
        <p:sp>
          <p:nvSpPr>
            <p:cNvPr id="24" name="ZoneTexte 23">
              <a:extLst>
                <a:ext uri="{FF2B5EF4-FFF2-40B4-BE49-F238E27FC236}">
                  <a16:creationId xmlns:a16="http://schemas.microsoft.com/office/drawing/2014/main" id="{75C78460-93DB-476E-9EB0-9EAEF291E8FE}"/>
                </a:ext>
              </a:extLst>
            </p:cNvPr>
            <p:cNvSpPr txBox="1"/>
            <p:nvPr/>
          </p:nvSpPr>
          <p:spPr>
            <a:xfrm>
              <a:off x="1854112" y="2547891"/>
              <a:ext cx="2155370" cy="781235"/>
            </a:xfrm>
            <a:prstGeom prst="rect">
              <a:avLst/>
            </a:prstGeom>
          </p:spPr>
          <p:txBody>
            <a:bodyPr wrap="square" rtlCol="0">
              <a:normAutofit/>
            </a:bodyPr>
            <a:lstStyle/>
            <a:p>
              <a:pPr algn="ctr"/>
              <a:r>
                <a:rPr lang="fr-FR" sz="2000" b="1" dirty="0">
                  <a:solidFill>
                    <a:schemeClr val="tx2"/>
                  </a:solidFill>
                  <a:latin typeface="Raleway ExtraBold" panose="020B0003030101060003" pitchFamily="34" charset="0"/>
                </a:rPr>
                <a:t>Chef de projet</a:t>
              </a:r>
            </a:p>
          </p:txBody>
        </p:sp>
      </p:grpSp>
      <p:cxnSp>
        <p:nvCxnSpPr>
          <p:cNvPr id="26" name="Connecteur droit 25">
            <a:extLst>
              <a:ext uri="{FF2B5EF4-FFF2-40B4-BE49-F238E27FC236}">
                <a16:creationId xmlns:a16="http://schemas.microsoft.com/office/drawing/2014/main" id="{27036C21-D7C9-4F8B-86AE-C222A84201D9}"/>
              </a:ext>
            </a:extLst>
          </p:cNvPr>
          <p:cNvCxnSpPr>
            <a:stCxn id="5" idx="2"/>
            <a:endCxn id="22" idx="0"/>
          </p:cNvCxnSpPr>
          <p:nvPr/>
        </p:nvCxnSpPr>
        <p:spPr>
          <a:xfrm>
            <a:off x="4846865" y="3329126"/>
            <a:ext cx="0" cy="329608"/>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a16="http://schemas.microsoft.com/office/drawing/2014/main" id="{64BE4651-2436-4B78-ADFE-D7A2F088F556}"/>
              </a:ext>
            </a:extLst>
          </p:cNvPr>
          <p:cNvCxnSpPr>
            <a:cxnSpLocks/>
            <a:stCxn id="22" idx="2"/>
            <a:endCxn id="14" idx="0"/>
          </p:cNvCxnSpPr>
          <p:nvPr/>
        </p:nvCxnSpPr>
        <p:spPr>
          <a:xfrm>
            <a:off x="4846865" y="4932363"/>
            <a:ext cx="0" cy="329609"/>
          </a:xfrm>
          <a:prstGeom prst="line">
            <a:avLst/>
          </a:prstGeom>
          <a:ln w="50800">
            <a:gradFill>
              <a:gsLst>
                <a:gs pos="22000">
                  <a:schemeClr val="tx2"/>
                </a:gs>
                <a:gs pos="73000">
                  <a:schemeClr val="accent3"/>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Connecteur : en angle 30">
            <a:extLst>
              <a:ext uri="{FF2B5EF4-FFF2-40B4-BE49-F238E27FC236}">
                <a16:creationId xmlns:a16="http://schemas.microsoft.com/office/drawing/2014/main" id="{19106118-22C0-497C-977A-A4FAB179B946}"/>
              </a:ext>
            </a:extLst>
          </p:cNvPr>
          <p:cNvCxnSpPr>
            <a:cxnSpLocks/>
            <a:stCxn id="22" idx="3"/>
            <a:endCxn id="18" idx="0"/>
          </p:cNvCxnSpPr>
          <p:nvPr/>
        </p:nvCxnSpPr>
        <p:spPr>
          <a:xfrm>
            <a:off x="6016261" y="4295549"/>
            <a:ext cx="2338790" cy="966423"/>
          </a:xfrm>
          <a:prstGeom prst="bentConnector2">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Connecteur : en angle 32">
            <a:extLst>
              <a:ext uri="{FF2B5EF4-FFF2-40B4-BE49-F238E27FC236}">
                <a16:creationId xmlns:a16="http://schemas.microsoft.com/office/drawing/2014/main" id="{38FCBDE8-A0EC-4EBF-8958-3112D05487C0}"/>
              </a:ext>
            </a:extLst>
          </p:cNvPr>
          <p:cNvCxnSpPr>
            <a:cxnSpLocks/>
            <a:stCxn id="22" idx="1"/>
            <a:endCxn id="10" idx="0"/>
          </p:cNvCxnSpPr>
          <p:nvPr/>
        </p:nvCxnSpPr>
        <p:spPr>
          <a:xfrm rot="10800000" flipV="1">
            <a:off x="1559379" y="4295548"/>
            <a:ext cx="2118091" cy="965605"/>
          </a:xfrm>
          <a:prstGeom prst="bentConnector2">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8" name="Groupe 37">
            <a:extLst>
              <a:ext uri="{FF2B5EF4-FFF2-40B4-BE49-F238E27FC236}">
                <a16:creationId xmlns:a16="http://schemas.microsoft.com/office/drawing/2014/main" id="{7A8F89AD-DD71-46D7-A7EC-B3830B35CEC4}"/>
              </a:ext>
            </a:extLst>
          </p:cNvPr>
          <p:cNvGrpSpPr/>
          <p:nvPr/>
        </p:nvGrpSpPr>
        <p:grpSpPr>
          <a:xfrm>
            <a:off x="11630526" y="6296526"/>
            <a:ext cx="561474" cy="561473"/>
            <a:chOff x="11630526" y="6296526"/>
            <a:chExt cx="561474" cy="561473"/>
          </a:xfrm>
        </p:grpSpPr>
        <p:sp>
          <p:nvSpPr>
            <p:cNvPr id="39" name="Larme 38">
              <a:extLst>
                <a:ext uri="{FF2B5EF4-FFF2-40B4-BE49-F238E27FC236}">
                  <a16:creationId xmlns:a16="http://schemas.microsoft.com/office/drawing/2014/main" id="{84083C5E-7D86-4C01-A4B6-5D98ACB4898D}"/>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0" name="ZoneTexte 39">
              <a:extLst>
                <a:ext uri="{FF2B5EF4-FFF2-40B4-BE49-F238E27FC236}">
                  <a16:creationId xmlns:a16="http://schemas.microsoft.com/office/drawing/2014/main" id="{6CF432B6-4558-4D69-9180-53551E4C6595}"/>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8</a:t>
              </a:r>
            </a:p>
          </p:txBody>
        </p:sp>
      </p:grpSp>
      <p:grpSp>
        <p:nvGrpSpPr>
          <p:cNvPr id="25" name="Groupe 24">
            <a:extLst>
              <a:ext uri="{FF2B5EF4-FFF2-40B4-BE49-F238E27FC236}">
                <a16:creationId xmlns:a16="http://schemas.microsoft.com/office/drawing/2014/main" id="{3B11856C-1C40-49D3-8562-B674F0B85D83}"/>
              </a:ext>
            </a:extLst>
          </p:cNvPr>
          <p:cNvGrpSpPr/>
          <p:nvPr/>
        </p:nvGrpSpPr>
        <p:grpSpPr>
          <a:xfrm>
            <a:off x="8578095" y="2345225"/>
            <a:ext cx="2963625" cy="467071"/>
            <a:chOff x="8578095" y="2345225"/>
            <a:chExt cx="2963625" cy="467071"/>
          </a:xfrm>
        </p:grpSpPr>
        <p:sp>
          <p:nvSpPr>
            <p:cNvPr id="3" name="ZoneTexte 2">
              <a:extLst>
                <a:ext uri="{FF2B5EF4-FFF2-40B4-BE49-F238E27FC236}">
                  <a16:creationId xmlns:a16="http://schemas.microsoft.com/office/drawing/2014/main" id="{683545AA-F74D-4282-AC42-B68795F73782}"/>
                </a:ext>
              </a:extLst>
            </p:cNvPr>
            <p:cNvSpPr txBox="1"/>
            <p:nvPr/>
          </p:nvSpPr>
          <p:spPr>
            <a:xfrm>
              <a:off x="8578095" y="2345225"/>
              <a:ext cx="2963625" cy="467071"/>
            </a:xfrm>
            <a:prstGeom prst="rect">
              <a:avLst/>
            </a:prstGeom>
          </p:spPr>
          <p:txBody>
            <a:bodyPr wrap="square" rtlCol="0">
              <a:normAutofit/>
            </a:bodyPr>
            <a:lstStyle/>
            <a:p>
              <a:pPr algn="r"/>
              <a:r>
                <a:rPr lang="fr-FR" sz="2400" b="1" dirty="0">
                  <a:solidFill>
                    <a:schemeClr val="tx2"/>
                  </a:solidFill>
                  <a:latin typeface="Raleway ExtraBold" panose="020B0003030101060003" pitchFamily="34" charset="0"/>
                </a:rPr>
                <a:t>Contrôle Qualité</a:t>
              </a:r>
            </a:p>
          </p:txBody>
        </p:sp>
        <p:grpSp>
          <p:nvGrpSpPr>
            <p:cNvPr id="32" name="Groupe 31">
              <a:extLst>
                <a:ext uri="{FF2B5EF4-FFF2-40B4-BE49-F238E27FC236}">
                  <a16:creationId xmlns:a16="http://schemas.microsoft.com/office/drawing/2014/main" id="{B13C3488-D6C9-4C7D-977F-45E6189C4554}"/>
                </a:ext>
              </a:extLst>
            </p:cNvPr>
            <p:cNvGrpSpPr/>
            <p:nvPr/>
          </p:nvGrpSpPr>
          <p:grpSpPr>
            <a:xfrm flipV="1">
              <a:off x="10487811" y="2766577"/>
              <a:ext cx="931705" cy="45719"/>
              <a:chOff x="4503420" y="3238999"/>
              <a:chExt cx="931705" cy="0"/>
            </a:xfrm>
          </p:grpSpPr>
          <p:cxnSp>
            <p:nvCxnSpPr>
              <p:cNvPr id="34" name="Connecteur droit 33">
                <a:extLst>
                  <a:ext uri="{FF2B5EF4-FFF2-40B4-BE49-F238E27FC236}">
                    <a16:creationId xmlns:a16="http://schemas.microsoft.com/office/drawing/2014/main" id="{0A383F09-890C-4761-AA74-5A54F99E111A}"/>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5" name="Connecteur droit 34">
                <a:extLst>
                  <a:ext uri="{FF2B5EF4-FFF2-40B4-BE49-F238E27FC236}">
                    <a16:creationId xmlns:a16="http://schemas.microsoft.com/office/drawing/2014/main" id="{66891FFE-A219-4988-AF28-92A30FE93BB8}"/>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grpSp>
        <p:nvGrpSpPr>
          <p:cNvPr id="28" name="Groupe 27">
            <a:extLst>
              <a:ext uri="{FF2B5EF4-FFF2-40B4-BE49-F238E27FC236}">
                <a16:creationId xmlns:a16="http://schemas.microsoft.com/office/drawing/2014/main" id="{ED93EA9D-96EE-4FAA-AC88-EBF1439A7335}"/>
              </a:ext>
            </a:extLst>
          </p:cNvPr>
          <p:cNvGrpSpPr/>
          <p:nvPr/>
        </p:nvGrpSpPr>
        <p:grpSpPr>
          <a:xfrm>
            <a:off x="8578094" y="3165442"/>
            <a:ext cx="2963625" cy="467071"/>
            <a:chOff x="8578094" y="3165442"/>
            <a:chExt cx="2963625" cy="467071"/>
          </a:xfrm>
        </p:grpSpPr>
        <p:sp>
          <p:nvSpPr>
            <p:cNvPr id="37" name="ZoneTexte 36">
              <a:extLst>
                <a:ext uri="{FF2B5EF4-FFF2-40B4-BE49-F238E27FC236}">
                  <a16:creationId xmlns:a16="http://schemas.microsoft.com/office/drawing/2014/main" id="{FB2DE427-D0FB-46DF-BFF7-9D61DDEC1220}"/>
                </a:ext>
              </a:extLst>
            </p:cNvPr>
            <p:cNvSpPr txBox="1"/>
            <p:nvPr/>
          </p:nvSpPr>
          <p:spPr>
            <a:xfrm>
              <a:off x="8578094" y="3165442"/>
              <a:ext cx="2963625" cy="467071"/>
            </a:xfrm>
            <a:prstGeom prst="rect">
              <a:avLst/>
            </a:prstGeom>
          </p:spPr>
          <p:txBody>
            <a:bodyPr wrap="square" rtlCol="0">
              <a:normAutofit/>
            </a:bodyPr>
            <a:lstStyle/>
            <a:p>
              <a:pPr algn="r"/>
              <a:r>
                <a:rPr lang="fr-FR" sz="2400" b="1" dirty="0">
                  <a:solidFill>
                    <a:schemeClr val="tx2"/>
                  </a:solidFill>
                  <a:latin typeface="Raleway ExtraBold" panose="020B0003030101060003" pitchFamily="34" charset="0"/>
                </a:rPr>
                <a:t>Méthode Agile</a:t>
              </a:r>
            </a:p>
          </p:txBody>
        </p:sp>
        <p:grpSp>
          <p:nvGrpSpPr>
            <p:cNvPr id="41" name="Groupe 40">
              <a:extLst>
                <a:ext uri="{FF2B5EF4-FFF2-40B4-BE49-F238E27FC236}">
                  <a16:creationId xmlns:a16="http://schemas.microsoft.com/office/drawing/2014/main" id="{FE21FC5A-B289-4D87-BC2E-A39F6AB927E8}"/>
                </a:ext>
              </a:extLst>
            </p:cNvPr>
            <p:cNvGrpSpPr/>
            <p:nvPr/>
          </p:nvGrpSpPr>
          <p:grpSpPr>
            <a:xfrm flipV="1">
              <a:off x="9524447" y="3557853"/>
              <a:ext cx="931705" cy="45719"/>
              <a:chOff x="4503420" y="3238999"/>
              <a:chExt cx="931705" cy="0"/>
            </a:xfrm>
          </p:grpSpPr>
          <p:cxnSp>
            <p:nvCxnSpPr>
              <p:cNvPr id="42" name="Connecteur droit 41">
                <a:extLst>
                  <a:ext uri="{FF2B5EF4-FFF2-40B4-BE49-F238E27FC236}">
                    <a16:creationId xmlns:a16="http://schemas.microsoft.com/office/drawing/2014/main" id="{3ED47F4F-52F4-4607-A457-5DE31889E98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43" name="Connecteur droit 42">
                <a:extLst>
                  <a:ext uri="{FF2B5EF4-FFF2-40B4-BE49-F238E27FC236}">
                    <a16:creationId xmlns:a16="http://schemas.microsoft.com/office/drawing/2014/main" id="{8CF1949B-EA42-4045-A87D-750F9FF615A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2659841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250" fill="hold"/>
                                        <p:tgtEl>
                                          <p:spTgt spid="25"/>
                                        </p:tgtEl>
                                        <p:attrNameLst>
                                          <p:attrName>ppt_x</p:attrName>
                                        </p:attrNameLst>
                                      </p:cBhvr>
                                      <p:tavLst>
                                        <p:tav tm="0">
                                          <p:val>
                                            <p:strVal val="1+#ppt_w/2"/>
                                          </p:val>
                                        </p:tav>
                                        <p:tav tm="100000">
                                          <p:val>
                                            <p:strVal val="#ppt_x"/>
                                          </p:val>
                                        </p:tav>
                                      </p:tavLst>
                                    </p:anim>
                                    <p:anim calcmode="lin" valueType="num">
                                      <p:cBhvr additive="base">
                                        <p:cTn id="8" dur="25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additive="base">
                                        <p:cTn id="13" dur="250" fill="hold"/>
                                        <p:tgtEl>
                                          <p:spTgt spid="28"/>
                                        </p:tgtEl>
                                        <p:attrNameLst>
                                          <p:attrName>ppt_x</p:attrName>
                                        </p:attrNameLst>
                                      </p:cBhvr>
                                      <p:tavLst>
                                        <p:tav tm="0">
                                          <p:val>
                                            <p:strVal val="1+#ppt_w/2"/>
                                          </p:val>
                                        </p:tav>
                                        <p:tav tm="100000">
                                          <p:val>
                                            <p:strVal val="#ppt_x"/>
                                          </p:val>
                                        </p:tav>
                                      </p:tavLst>
                                    </p:anim>
                                    <p:anim calcmode="lin" valueType="num">
                                      <p:cBhvr additive="base">
                                        <p:cTn id="14" dur="25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985B732A-6536-4C50-A6FA-823D01888C2F}"/>
              </a:ext>
            </a:extLst>
          </p:cNvPr>
          <p:cNvSpPr txBox="1">
            <a:spLocks/>
          </p:cNvSpPr>
          <p:nvPr/>
        </p:nvSpPr>
        <p:spPr>
          <a:xfrm>
            <a:off x="4723647" y="3076073"/>
            <a:ext cx="3801980" cy="705853"/>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FIREBASE</a:t>
            </a:r>
          </a:p>
        </p:txBody>
      </p:sp>
      <p:pic>
        <p:nvPicPr>
          <p:cNvPr id="5" name="Graphique 4">
            <a:extLst>
              <a:ext uri="{FF2B5EF4-FFF2-40B4-BE49-F238E27FC236}">
                <a16:creationId xmlns:a16="http://schemas.microsoft.com/office/drawing/2014/main" id="{A7FB2350-6F43-4870-A8AC-970347ED750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66372" y="2709862"/>
            <a:ext cx="1057275" cy="1438275"/>
          </a:xfrm>
          <a:prstGeom prst="rect">
            <a:avLst/>
          </a:prstGeom>
        </p:spPr>
      </p:pic>
    </p:spTree>
    <p:extLst>
      <p:ext uri="{BB962C8B-B14F-4D97-AF65-F5344CB8AC3E}">
        <p14:creationId xmlns:p14="http://schemas.microsoft.com/office/powerpoint/2010/main" val="46851891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EB6498F4-6B09-434F-85D4-66ABE3F135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429000"/>
            <a:ext cx="12192000" cy="3428999"/>
          </a:xfrm>
          <a:prstGeom prst="rect">
            <a:avLst/>
          </a:prstGeom>
        </p:spPr>
      </p:pic>
      <p:sp>
        <p:nvSpPr>
          <p:cNvPr id="5" name="Titre 1">
            <a:extLst>
              <a:ext uri="{FF2B5EF4-FFF2-40B4-BE49-F238E27FC236}">
                <a16:creationId xmlns:a16="http://schemas.microsoft.com/office/drawing/2014/main" id="{0D2EEFEF-1D5D-4304-BA80-7EA504A61C80}"/>
              </a:ext>
            </a:extLst>
          </p:cNvPr>
          <p:cNvSpPr txBox="1">
            <a:spLocks/>
          </p:cNvSpPr>
          <p:nvPr/>
        </p:nvSpPr>
        <p:spPr>
          <a:xfrm>
            <a:off x="0" y="1"/>
            <a:ext cx="1184476" cy="6857999"/>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F</a:t>
            </a:r>
            <a:b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I</a:t>
            </a:r>
            <a:b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R</a:t>
            </a:r>
            <a:b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t>E</a:t>
            </a:r>
            <a:br>
              <a:rPr lang="fr-FR" sz="6000" b="1" dirty="0">
                <a:solidFill>
                  <a:schemeClr val="tx2"/>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t>B</a:t>
            </a:r>
            <a:b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t>A</a:t>
            </a:r>
            <a:b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t>S</a:t>
            </a:r>
            <a:b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br>
            <a:r>
              <a:rPr lang="fr-FR" sz="6000" b="1" dirty="0">
                <a:solidFill>
                  <a:schemeClr val="bg1"/>
                </a:solidFill>
                <a:latin typeface="Raleway Black" panose="020B0003030101060003" pitchFamily="34" charset="0"/>
                <a:ea typeface="Lato" panose="020F0502020204030203" pitchFamily="34" charset="0"/>
                <a:cs typeface="Lato" panose="020F0502020204030203" pitchFamily="34" charset="0"/>
              </a:rPr>
              <a:t>E</a:t>
            </a:r>
          </a:p>
        </p:txBody>
      </p:sp>
      <p:grpSp>
        <p:nvGrpSpPr>
          <p:cNvPr id="6" name="Groupe 5">
            <a:extLst>
              <a:ext uri="{FF2B5EF4-FFF2-40B4-BE49-F238E27FC236}">
                <a16:creationId xmlns:a16="http://schemas.microsoft.com/office/drawing/2014/main" id="{7E78C5E6-4512-48AD-8C65-BCE996546906}"/>
              </a:ext>
            </a:extLst>
          </p:cNvPr>
          <p:cNvGrpSpPr/>
          <p:nvPr/>
        </p:nvGrpSpPr>
        <p:grpSpPr>
          <a:xfrm>
            <a:off x="11630526" y="6296526"/>
            <a:ext cx="561474" cy="561473"/>
            <a:chOff x="11630526" y="6296526"/>
            <a:chExt cx="561474" cy="561473"/>
          </a:xfrm>
        </p:grpSpPr>
        <p:sp>
          <p:nvSpPr>
            <p:cNvPr id="7" name="Larme 6">
              <a:extLst>
                <a:ext uri="{FF2B5EF4-FFF2-40B4-BE49-F238E27FC236}">
                  <a16:creationId xmlns:a16="http://schemas.microsoft.com/office/drawing/2014/main" id="{9E2C9667-D4E0-4654-A52C-8AE1492C894C}"/>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a:extLst>
                <a:ext uri="{FF2B5EF4-FFF2-40B4-BE49-F238E27FC236}">
                  <a16:creationId xmlns:a16="http://schemas.microsoft.com/office/drawing/2014/main" id="{7EC253EF-FB14-40FF-B971-DD2D805174D8}"/>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9</a:t>
              </a:r>
            </a:p>
          </p:txBody>
        </p:sp>
      </p:grpSp>
      <p:sp>
        <p:nvSpPr>
          <p:cNvPr id="10" name="Espace réservé du texte 1">
            <a:extLst>
              <a:ext uri="{FF2B5EF4-FFF2-40B4-BE49-F238E27FC236}">
                <a16:creationId xmlns:a16="http://schemas.microsoft.com/office/drawing/2014/main" id="{15997EAB-DB8F-4E72-8C82-926B5E8212C7}"/>
              </a:ext>
            </a:extLst>
          </p:cNvPr>
          <p:cNvSpPr txBox="1">
            <a:spLocks/>
          </p:cNvSpPr>
          <p:nvPr>
            <p:custDataLst>
              <p:tags r:id="rId1"/>
            </p:custDataLst>
          </p:nvPr>
        </p:nvSpPr>
        <p:spPr>
          <a:xfrm>
            <a:off x="1854152" y="120650"/>
            <a:ext cx="6210300" cy="3157908"/>
          </a:xfrm>
          <a:prstGeom prst="rect">
            <a:avLst/>
          </a:prstGeom>
        </p:spPr>
        <p:txBody>
          <a:bodyPr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000" dirty="0">
                <a:latin typeface="Lato Light" panose="020F0302020204030203"/>
              </a:rPr>
              <a:t>Création de backend rapidement et simplement</a:t>
            </a:r>
          </a:p>
          <a:p>
            <a:endParaRPr lang="fr-FR" sz="2000" dirty="0">
              <a:latin typeface="Lato Light" panose="020F0302020204030203"/>
            </a:endParaRPr>
          </a:p>
          <a:p>
            <a:r>
              <a:rPr lang="fr-FR" sz="2000" dirty="0">
                <a:latin typeface="Lato Light" panose="020F0302020204030203"/>
              </a:rPr>
              <a:t>Gestion des utilisateurs et authentification intégrée</a:t>
            </a:r>
          </a:p>
          <a:p>
            <a:endParaRPr lang="fr-FR" sz="2000" dirty="0">
              <a:latin typeface="Lato Light" panose="020F0302020204030203"/>
            </a:endParaRPr>
          </a:p>
          <a:p>
            <a:r>
              <a:rPr lang="fr-FR" sz="2000" dirty="0">
                <a:latin typeface="Lato Light" panose="020F0302020204030203"/>
              </a:rPr>
              <a:t>Base de données avec Firestore</a:t>
            </a:r>
          </a:p>
          <a:p>
            <a:endParaRPr lang="fr-FR" sz="2000" dirty="0">
              <a:latin typeface="Lato Light" panose="020F0302020204030203"/>
            </a:endParaRPr>
          </a:p>
          <a:p>
            <a:r>
              <a:rPr lang="fr-FR" sz="2000" dirty="0">
                <a:latin typeface="Lato Light" panose="020F0302020204030203"/>
              </a:rPr>
              <a:t>Stockage de fichiers avec Cloud Storage</a:t>
            </a:r>
          </a:p>
        </p:txBody>
      </p:sp>
      <p:grpSp>
        <p:nvGrpSpPr>
          <p:cNvPr id="11" name="Groupe 10">
            <a:extLst>
              <a:ext uri="{FF2B5EF4-FFF2-40B4-BE49-F238E27FC236}">
                <a16:creationId xmlns:a16="http://schemas.microsoft.com/office/drawing/2014/main" id="{3D2FE6B6-B7E8-4761-B4EB-F23B4CE874A9}"/>
              </a:ext>
            </a:extLst>
          </p:cNvPr>
          <p:cNvGrpSpPr/>
          <p:nvPr/>
        </p:nvGrpSpPr>
        <p:grpSpPr>
          <a:xfrm>
            <a:off x="4022897" y="960249"/>
            <a:ext cx="3307394" cy="1478709"/>
            <a:chOff x="8506666" y="960249"/>
            <a:chExt cx="3307394" cy="1478709"/>
          </a:xfrm>
        </p:grpSpPr>
        <p:sp>
          <p:nvSpPr>
            <p:cNvPr id="12" name="Titre 1">
              <a:extLst>
                <a:ext uri="{FF2B5EF4-FFF2-40B4-BE49-F238E27FC236}">
                  <a16:creationId xmlns:a16="http://schemas.microsoft.com/office/drawing/2014/main" id="{D25AB195-09B9-40FA-A181-3DAA44F74913}"/>
                </a:ext>
              </a:extLst>
            </p:cNvPr>
            <p:cNvSpPr txBox="1">
              <a:spLocks/>
            </p:cNvSpPr>
            <p:nvPr/>
          </p:nvSpPr>
          <p:spPr>
            <a:xfrm>
              <a:off x="8506666" y="960249"/>
              <a:ext cx="3307394" cy="1478709"/>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fr-FR" sz="5000" b="1" dirty="0">
                  <a:latin typeface="Raleway Black" panose="020B0003030101060003" pitchFamily="34" charset="0"/>
                  <a:ea typeface="Lato" panose="020F0502020204030203" pitchFamily="34" charset="0"/>
                  <a:cs typeface="Lato" panose="020F0502020204030203" pitchFamily="34" charset="0"/>
                </a:rPr>
                <a:t>ATOUTS</a:t>
              </a:r>
            </a:p>
          </p:txBody>
        </p:sp>
        <p:grpSp>
          <p:nvGrpSpPr>
            <p:cNvPr id="13" name="Groupe 12">
              <a:extLst>
                <a:ext uri="{FF2B5EF4-FFF2-40B4-BE49-F238E27FC236}">
                  <a16:creationId xmlns:a16="http://schemas.microsoft.com/office/drawing/2014/main" id="{5B61F5C2-7CB3-404A-8E80-35CA6B073C77}"/>
                </a:ext>
              </a:extLst>
            </p:cNvPr>
            <p:cNvGrpSpPr/>
            <p:nvPr/>
          </p:nvGrpSpPr>
          <p:grpSpPr>
            <a:xfrm>
              <a:off x="10740921" y="2151326"/>
              <a:ext cx="931705" cy="0"/>
              <a:chOff x="4503420" y="3238999"/>
              <a:chExt cx="931705" cy="0"/>
            </a:xfrm>
          </p:grpSpPr>
          <p:cxnSp>
            <p:nvCxnSpPr>
              <p:cNvPr id="14" name="Connecteur droit 13">
                <a:extLst>
                  <a:ext uri="{FF2B5EF4-FFF2-40B4-BE49-F238E27FC236}">
                    <a16:creationId xmlns:a16="http://schemas.microsoft.com/office/drawing/2014/main" id="{88C2863C-B417-4B6E-921D-416C66152BEE}"/>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3985A973-312C-43FF-B8CF-0D7B179B34DF}"/>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grpSp>
        <p:nvGrpSpPr>
          <p:cNvPr id="16" name="Groupe 15">
            <a:extLst>
              <a:ext uri="{FF2B5EF4-FFF2-40B4-BE49-F238E27FC236}">
                <a16:creationId xmlns:a16="http://schemas.microsoft.com/office/drawing/2014/main" id="{C8D5EC3B-BB06-4084-97AB-5DE0AF793AC5}"/>
              </a:ext>
            </a:extLst>
          </p:cNvPr>
          <p:cNvGrpSpPr/>
          <p:nvPr/>
        </p:nvGrpSpPr>
        <p:grpSpPr>
          <a:xfrm>
            <a:off x="2725412" y="4402707"/>
            <a:ext cx="5038016" cy="1478709"/>
            <a:chOff x="6776044" y="4402707"/>
            <a:chExt cx="5038016" cy="1478709"/>
          </a:xfrm>
        </p:grpSpPr>
        <p:sp>
          <p:nvSpPr>
            <p:cNvPr id="17" name="Titre 1">
              <a:extLst>
                <a:ext uri="{FF2B5EF4-FFF2-40B4-BE49-F238E27FC236}">
                  <a16:creationId xmlns:a16="http://schemas.microsoft.com/office/drawing/2014/main" id="{45EAA087-954E-4621-8FFA-1A20CC0344DD}"/>
                </a:ext>
              </a:extLst>
            </p:cNvPr>
            <p:cNvSpPr txBox="1">
              <a:spLocks/>
            </p:cNvSpPr>
            <p:nvPr/>
          </p:nvSpPr>
          <p:spPr>
            <a:xfrm>
              <a:off x="6776044" y="4402707"/>
              <a:ext cx="5038016" cy="1478709"/>
            </a:xfrm>
            <a:prstGeom prst="rect">
              <a:avLst/>
            </a:prstGeom>
          </p:spPr>
          <p:txBody>
            <a:bodyPr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fr-FR" sz="5000" b="1" dirty="0">
                  <a:solidFill>
                    <a:schemeClr val="bg1"/>
                  </a:solidFill>
                  <a:latin typeface="Raleway Black" panose="020B0003030101060003" pitchFamily="34" charset="0"/>
                  <a:ea typeface="Lato" panose="020F0502020204030203" pitchFamily="34" charset="0"/>
                  <a:cs typeface="Lato" panose="020F0502020204030203" pitchFamily="34" charset="0"/>
                </a:rPr>
                <a:t>FAIBLESSES</a:t>
              </a:r>
            </a:p>
          </p:txBody>
        </p:sp>
        <p:grpSp>
          <p:nvGrpSpPr>
            <p:cNvPr id="18" name="Groupe 17">
              <a:extLst>
                <a:ext uri="{FF2B5EF4-FFF2-40B4-BE49-F238E27FC236}">
                  <a16:creationId xmlns:a16="http://schemas.microsoft.com/office/drawing/2014/main" id="{3288DAFE-83E1-4C70-928A-75D380E2EC09}"/>
                </a:ext>
              </a:extLst>
            </p:cNvPr>
            <p:cNvGrpSpPr/>
            <p:nvPr/>
          </p:nvGrpSpPr>
          <p:grpSpPr>
            <a:xfrm>
              <a:off x="10740921" y="5600581"/>
              <a:ext cx="931705" cy="0"/>
              <a:chOff x="4503420" y="3238999"/>
              <a:chExt cx="931705" cy="0"/>
            </a:xfrm>
          </p:grpSpPr>
          <p:cxnSp>
            <p:nvCxnSpPr>
              <p:cNvPr id="19" name="Connecteur droit 18">
                <a:extLst>
                  <a:ext uri="{FF2B5EF4-FFF2-40B4-BE49-F238E27FC236}">
                    <a16:creationId xmlns:a16="http://schemas.microsoft.com/office/drawing/2014/main" id="{7B7711C5-1351-448B-A212-A172A7D8AF99}"/>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0" name="Connecteur droit 19">
                <a:extLst>
                  <a:ext uri="{FF2B5EF4-FFF2-40B4-BE49-F238E27FC236}">
                    <a16:creationId xmlns:a16="http://schemas.microsoft.com/office/drawing/2014/main" id="{1CA46D80-0D44-435C-9DDA-A0771426B37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
        <p:nvSpPr>
          <p:cNvPr id="21" name="Espace réservé du texte 2">
            <a:extLst>
              <a:ext uri="{FF2B5EF4-FFF2-40B4-BE49-F238E27FC236}">
                <a16:creationId xmlns:a16="http://schemas.microsoft.com/office/drawing/2014/main" id="{F8DFB60F-72C6-4E06-9743-60153E296ED1}"/>
              </a:ext>
            </a:extLst>
          </p:cNvPr>
          <p:cNvSpPr txBox="1">
            <a:spLocks/>
          </p:cNvSpPr>
          <p:nvPr>
            <p:custDataLst>
              <p:tags r:id="rId2"/>
            </p:custDataLst>
          </p:nvPr>
        </p:nvSpPr>
        <p:spPr>
          <a:xfrm>
            <a:off x="1854152" y="3543026"/>
            <a:ext cx="6210300" cy="3157908"/>
          </a:xfrm>
          <a:prstGeom prst="rect">
            <a:avLst/>
          </a:prstGeom>
        </p:spPr>
        <p:txBody>
          <a:bodyPr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000" dirty="0">
                <a:solidFill>
                  <a:schemeClr val="bg2"/>
                </a:solidFill>
                <a:latin typeface="Lato Light" panose="020F0302020204030203"/>
              </a:rPr>
              <a:t>Traitement lourd coté mobile et front WEB</a:t>
            </a:r>
          </a:p>
          <a:p>
            <a:endParaRPr lang="fr-FR" sz="2000" dirty="0">
              <a:solidFill>
                <a:schemeClr val="bg2"/>
              </a:solidFill>
              <a:latin typeface="Lato Light" panose="020F0302020204030203"/>
            </a:endParaRPr>
          </a:p>
          <a:p>
            <a:r>
              <a:rPr lang="fr-FR" sz="2000" dirty="0">
                <a:solidFill>
                  <a:schemeClr val="bg2"/>
                </a:solidFill>
                <a:latin typeface="Lato Light" panose="020F0302020204030203"/>
              </a:rPr>
              <a:t>Certaines opérations pourtant basiques en SQL ou NoSQL sont trop complexes avec Firestore</a:t>
            </a:r>
          </a:p>
        </p:txBody>
      </p:sp>
      <p:pic>
        <p:nvPicPr>
          <p:cNvPr id="23" name="Image 22">
            <a:extLst>
              <a:ext uri="{FF2B5EF4-FFF2-40B4-BE49-F238E27FC236}">
                <a16:creationId xmlns:a16="http://schemas.microsoft.com/office/drawing/2014/main" id="{617BD977-98D9-4AF1-A5FD-D83C9AA718B0}"/>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rot="14286030" flipH="1" flipV="1">
            <a:off x="10296978" y="-276259"/>
            <a:ext cx="2755700" cy="1450448"/>
          </a:xfrm>
          <a:prstGeom prst="rect">
            <a:avLst/>
          </a:prstGeom>
        </p:spPr>
      </p:pic>
    </p:spTree>
    <p:extLst>
      <p:ext uri="{BB962C8B-B14F-4D97-AF65-F5344CB8AC3E}">
        <p14:creationId xmlns:p14="http://schemas.microsoft.com/office/powerpoint/2010/main" val="51651122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5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nodeType="clickEffect">
                                  <p:stCondLst>
                                    <p:cond delay="0"/>
                                  </p:stCondLst>
                                  <p:childTnLst>
                                    <p:animMotion origin="layout" path="M 5E-6 3.33333E-6 L 0.36654 0.00023 " pathEditMode="relative" rAng="0" ptsTypes="AA">
                                      <p:cBhvr>
                                        <p:cTn id="11" dur="500" fill="hold"/>
                                        <p:tgtEl>
                                          <p:spTgt spid="11"/>
                                        </p:tgtEl>
                                        <p:attrNameLst>
                                          <p:attrName>ppt_x</p:attrName>
                                          <p:attrName>ppt_y</p:attrName>
                                        </p:attrNameLst>
                                      </p:cBhvr>
                                      <p:rCtr x="18320" y="0"/>
                                    </p:animMotion>
                                  </p:childTnLst>
                                </p:cTn>
                              </p:par>
                              <p:par>
                                <p:cTn id="12" presetID="10" presetClass="entr" presetSubtype="0" fill="hold" grpId="0" nodeType="withEffect">
                                  <p:stCondLst>
                                    <p:cond delay="0"/>
                                  </p:stCondLst>
                                  <p:childTnLst>
                                    <p:set>
                                      <p:cBhvr>
                                        <p:cTn id="13" dur="1" fill="hold">
                                          <p:stCondLst>
                                            <p:cond delay="0"/>
                                          </p:stCondLst>
                                        </p:cTn>
                                        <p:tgtEl>
                                          <p:spTgt spid="10">
                                            <p:txEl>
                                              <p:pRg st="0" end="0"/>
                                            </p:txEl>
                                          </p:spTgt>
                                        </p:tgtEl>
                                        <p:attrNameLst>
                                          <p:attrName>style.visibility</p:attrName>
                                        </p:attrNameLst>
                                      </p:cBhvr>
                                      <p:to>
                                        <p:strVal val="visible"/>
                                      </p:to>
                                    </p:set>
                                    <p:animEffect transition="in" filter="fade">
                                      <p:cBhvr>
                                        <p:cTn id="14" dur="500"/>
                                        <p:tgtEl>
                                          <p:spTgt spid="10">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0">
                                            <p:txEl>
                                              <p:pRg st="2" end="2"/>
                                            </p:txEl>
                                          </p:spTgt>
                                        </p:tgtEl>
                                        <p:attrNameLst>
                                          <p:attrName>style.visibility</p:attrName>
                                        </p:attrNameLst>
                                      </p:cBhvr>
                                      <p:to>
                                        <p:strVal val="visible"/>
                                      </p:to>
                                    </p:set>
                                    <p:animEffect transition="in" filter="fade">
                                      <p:cBhvr>
                                        <p:cTn id="19" dur="500"/>
                                        <p:tgtEl>
                                          <p:spTgt spid="10">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xEl>
                                              <p:pRg st="4" end="4"/>
                                            </p:txEl>
                                          </p:spTgt>
                                        </p:tgtEl>
                                        <p:attrNameLst>
                                          <p:attrName>style.visibility</p:attrName>
                                        </p:attrNameLst>
                                      </p:cBhvr>
                                      <p:to>
                                        <p:strVal val="visible"/>
                                      </p:to>
                                    </p:set>
                                    <p:animEffect transition="in" filter="fade">
                                      <p:cBhvr>
                                        <p:cTn id="24" dur="500"/>
                                        <p:tgtEl>
                                          <p:spTgt spid="10">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xEl>
                                              <p:pRg st="6" end="6"/>
                                            </p:txEl>
                                          </p:spTgt>
                                        </p:tgtEl>
                                        <p:attrNameLst>
                                          <p:attrName>style.visibility</p:attrName>
                                        </p:attrNameLst>
                                      </p:cBhvr>
                                      <p:to>
                                        <p:strVal val="visible"/>
                                      </p:to>
                                    </p:set>
                                    <p:animEffect transition="in" filter="fade">
                                      <p:cBhvr>
                                        <p:cTn id="29" dur="500"/>
                                        <p:tgtEl>
                                          <p:spTgt spid="10">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25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63" presetClass="path" presetSubtype="0" accel="50000" decel="50000" fill="hold" nodeType="clickEffect">
                                  <p:stCondLst>
                                    <p:cond delay="0"/>
                                  </p:stCondLst>
                                  <p:childTnLst>
                                    <p:animMotion origin="layout" path="M 1.875E-6 1.48148E-6 L 0.33307 1.48148E-6 " pathEditMode="relative" rAng="0" ptsTypes="AA">
                                      <p:cBhvr>
                                        <p:cTn id="38" dur="500" fill="hold"/>
                                        <p:tgtEl>
                                          <p:spTgt spid="16"/>
                                        </p:tgtEl>
                                        <p:attrNameLst>
                                          <p:attrName>ppt_x</p:attrName>
                                          <p:attrName>ppt_y</p:attrName>
                                        </p:attrNameLst>
                                      </p:cBhvr>
                                      <p:rCtr x="16654" y="0"/>
                                    </p:animMotion>
                                  </p:childTnLst>
                                </p:cTn>
                              </p:par>
                              <p:par>
                                <p:cTn id="39" presetID="10" presetClass="entr" presetSubtype="0"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fade">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1">
                                            <p:txEl>
                                              <p:pRg st="2" end="2"/>
                                            </p:txEl>
                                          </p:spTgt>
                                        </p:tgtEl>
                                        <p:attrNameLst>
                                          <p:attrName>style.visibility</p:attrName>
                                        </p:attrNameLst>
                                      </p:cBhvr>
                                      <p:to>
                                        <p:strVal val="visible"/>
                                      </p:to>
                                    </p:set>
                                    <p:animEffect transition="in" filter="fade">
                                      <p:cBhvr>
                                        <p:cTn id="46" dur="500"/>
                                        <p:tgtEl>
                                          <p:spTgt spid="2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21"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DACCC26B-EFF6-4D2C-911A-F15C3720FE48}"/>
              </a:ext>
            </a:extLst>
          </p:cNvPr>
          <p:cNvSpPr>
            <a:spLocks noGrp="1"/>
          </p:cNvSpPr>
          <p:nvPr>
            <p:ph sz="quarter" idx="10"/>
          </p:nvPr>
        </p:nvSpPr>
        <p:spPr/>
        <p:txBody>
          <a:bodyPr/>
          <a:lstStyle/>
          <a:p>
            <a:pPr marL="0" indent="0">
              <a:buNone/>
            </a:pPr>
            <a:r>
              <a:rPr lang="fr-FR" dirty="0"/>
              <a:t>Préparé pour le cloud</a:t>
            </a:r>
          </a:p>
          <a:p>
            <a:pPr marL="0" indent="0">
              <a:buNone/>
            </a:pPr>
            <a:endParaRPr lang="fr-FR" dirty="0"/>
          </a:p>
          <a:p>
            <a:r>
              <a:rPr lang="fr-FR" dirty="0"/>
              <a:t>Accessible de n’importe où</a:t>
            </a:r>
          </a:p>
          <a:p>
            <a:pPr marL="0" indent="0">
              <a:buNone/>
            </a:pPr>
            <a:endParaRPr lang="fr-FR" dirty="0"/>
          </a:p>
          <a:p>
            <a:r>
              <a:rPr lang="fr-FR" dirty="0"/>
              <a:t>Disponible tout le temps</a:t>
            </a:r>
          </a:p>
        </p:txBody>
      </p:sp>
      <p:sp>
        <p:nvSpPr>
          <p:cNvPr id="3" name="Espace réservé du contenu 2">
            <a:extLst>
              <a:ext uri="{FF2B5EF4-FFF2-40B4-BE49-F238E27FC236}">
                <a16:creationId xmlns:a16="http://schemas.microsoft.com/office/drawing/2014/main" id="{12C1B674-91FD-486C-BD36-432368137A31}"/>
              </a:ext>
            </a:extLst>
          </p:cNvPr>
          <p:cNvSpPr>
            <a:spLocks noGrp="1"/>
          </p:cNvSpPr>
          <p:nvPr>
            <p:ph sz="quarter" idx="11"/>
          </p:nvPr>
        </p:nvSpPr>
        <p:spPr/>
        <p:txBody>
          <a:bodyPr/>
          <a:lstStyle/>
          <a:p>
            <a:pPr marL="0" indent="0">
              <a:buNone/>
            </a:pPr>
            <a:r>
              <a:rPr lang="fr-FR" dirty="0"/>
              <a:t>Vitrine technologique</a:t>
            </a:r>
          </a:p>
          <a:p>
            <a:pPr marL="0" indent="0">
              <a:buNone/>
            </a:pPr>
            <a:endParaRPr lang="fr-FR" dirty="0"/>
          </a:p>
          <a:p>
            <a:r>
              <a:rPr lang="fr-FR" dirty="0"/>
              <a:t>Expérimentation sur le projet à son plus haut niveau</a:t>
            </a:r>
          </a:p>
          <a:p>
            <a:endParaRPr lang="fr-FR" dirty="0"/>
          </a:p>
          <a:p>
            <a:r>
              <a:rPr lang="fr-FR" dirty="0"/>
              <a:t>Montrer le savoir-faire de l’entreprise</a:t>
            </a:r>
          </a:p>
          <a:p>
            <a:endParaRPr lang="fr-FR" dirty="0"/>
          </a:p>
        </p:txBody>
      </p:sp>
      <p:sp>
        <p:nvSpPr>
          <p:cNvPr id="4" name="Espace réservé du contenu 3">
            <a:extLst>
              <a:ext uri="{FF2B5EF4-FFF2-40B4-BE49-F238E27FC236}">
                <a16:creationId xmlns:a16="http://schemas.microsoft.com/office/drawing/2014/main" id="{6249057B-77BE-43C1-A54F-8D764A53B4BB}"/>
              </a:ext>
            </a:extLst>
          </p:cNvPr>
          <p:cNvSpPr>
            <a:spLocks noGrp="1"/>
          </p:cNvSpPr>
          <p:nvPr>
            <p:ph sz="quarter" idx="12"/>
          </p:nvPr>
        </p:nvSpPr>
        <p:spPr>
          <a:xfrm>
            <a:off x="466190" y="4172097"/>
            <a:ext cx="4955161" cy="2648506"/>
          </a:xfrm>
        </p:spPr>
        <p:txBody>
          <a:bodyPr/>
          <a:lstStyle/>
          <a:p>
            <a:pPr marL="0" indent="0">
              <a:buNone/>
            </a:pPr>
            <a:r>
              <a:rPr lang="fr-FR" dirty="0"/>
              <a:t>Démarrages projets souvent fastidieux</a:t>
            </a:r>
          </a:p>
          <a:p>
            <a:pPr lvl="1"/>
            <a:endParaRPr lang="fr-FR" dirty="0"/>
          </a:p>
          <a:p>
            <a:pPr marL="457200" lvl="1" indent="0">
              <a:buNone/>
            </a:pPr>
            <a:endParaRPr lang="fr-FR" dirty="0"/>
          </a:p>
          <a:p>
            <a:pPr lvl="1"/>
            <a:r>
              <a:rPr lang="fr-FR" dirty="0"/>
              <a:t>Code redondant entre différents projets</a:t>
            </a:r>
          </a:p>
          <a:p>
            <a:pPr marL="457200" lvl="1" indent="0">
              <a:buNone/>
            </a:pPr>
            <a:endParaRPr lang="fr-FR" dirty="0"/>
          </a:p>
          <a:p>
            <a:pPr lvl="1"/>
            <a:endParaRPr lang="fr-FR" dirty="0"/>
          </a:p>
          <a:p>
            <a:pPr lvl="1"/>
            <a:r>
              <a:rPr lang="fr-FR" dirty="0"/>
              <a:t>Développeurs paresseux</a:t>
            </a:r>
          </a:p>
          <a:p>
            <a:pPr marL="0" indent="0">
              <a:buNone/>
            </a:pPr>
            <a:endParaRPr lang="fr-FR" dirty="0"/>
          </a:p>
        </p:txBody>
      </p:sp>
      <p:sp>
        <p:nvSpPr>
          <p:cNvPr id="5" name="Espace réservé du contenu 4">
            <a:extLst>
              <a:ext uri="{FF2B5EF4-FFF2-40B4-BE49-F238E27FC236}">
                <a16:creationId xmlns:a16="http://schemas.microsoft.com/office/drawing/2014/main" id="{457EE78F-0EEE-4322-84CF-EC4845800B19}"/>
              </a:ext>
            </a:extLst>
          </p:cNvPr>
          <p:cNvSpPr>
            <a:spLocks noGrp="1"/>
          </p:cNvSpPr>
          <p:nvPr>
            <p:ph sz="quarter" idx="13"/>
          </p:nvPr>
        </p:nvSpPr>
        <p:spPr>
          <a:xfrm>
            <a:off x="6633207" y="4185436"/>
            <a:ext cx="4955161" cy="2533446"/>
          </a:xfrm>
        </p:spPr>
        <p:txBody>
          <a:bodyPr/>
          <a:lstStyle/>
          <a:p>
            <a:pPr marL="0" indent="0">
              <a:buFont typeface="Arial" panose="020B0604020202020204" pitchFamily="34" charset="0"/>
              <a:buNone/>
            </a:pPr>
            <a:r>
              <a:rPr lang="fr-FR" dirty="0"/>
              <a:t>Architecture monolithique </a:t>
            </a:r>
          </a:p>
          <a:p>
            <a:pPr marL="457200" lvl="1" indent="0">
              <a:buNone/>
            </a:pPr>
            <a:endParaRPr lang="fr-FR" dirty="0"/>
          </a:p>
          <a:p>
            <a:pPr lvl="1"/>
            <a:r>
              <a:rPr lang="fr-FR" dirty="0"/>
              <a:t>Projets plus lourds</a:t>
            </a:r>
          </a:p>
          <a:p>
            <a:pPr lvl="1"/>
            <a:endParaRPr lang="fr-FR" dirty="0"/>
          </a:p>
          <a:p>
            <a:pPr lvl="1"/>
            <a:r>
              <a:rPr lang="fr-FR" dirty="0"/>
              <a:t>Moins évolutif sur le long terme</a:t>
            </a:r>
          </a:p>
          <a:p>
            <a:pPr lvl="1"/>
            <a:endParaRPr lang="fr-FR" dirty="0"/>
          </a:p>
          <a:p>
            <a:pPr lvl="1"/>
            <a:r>
              <a:rPr lang="fr-FR" dirty="0"/>
              <a:t>Moins scalable</a:t>
            </a:r>
          </a:p>
          <a:p>
            <a:pPr marL="0" indent="0">
              <a:buNone/>
            </a:pPr>
            <a:endParaRPr lang="fr-FR" dirty="0"/>
          </a:p>
        </p:txBody>
      </p:sp>
      <p:sp>
        <p:nvSpPr>
          <p:cNvPr id="6" name="Espace réservé du texte 5">
            <a:extLst>
              <a:ext uri="{FF2B5EF4-FFF2-40B4-BE49-F238E27FC236}">
                <a16:creationId xmlns:a16="http://schemas.microsoft.com/office/drawing/2014/main" id="{BD1536C5-EAF1-461E-9188-E40F049DBF7D}"/>
              </a:ext>
            </a:extLst>
          </p:cNvPr>
          <p:cNvSpPr>
            <a:spLocks noGrp="1"/>
          </p:cNvSpPr>
          <p:nvPr>
            <p:ph type="body" sz="quarter" idx="14"/>
          </p:nvPr>
        </p:nvSpPr>
        <p:spPr/>
        <p:txBody>
          <a:bodyPr/>
          <a:lstStyle/>
          <a:p>
            <a:r>
              <a:rPr lang="fr-FR" dirty="0"/>
              <a:t>MONOLITHIQUE</a:t>
            </a:r>
          </a:p>
        </p:txBody>
      </p:sp>
      <p:sp>
        <p:nvSpPr>
          <p:cNvPr id="7" name="Espace réservé du texte 6">
            <a:extLst>
              <a:ext uri="{FF2B5EF4-FFF2-40B4-BE49-F238E27FC236}">
                <a16:creationId xmlns:a16="http://schemas.microsoft.com/office/drawing/2014/main" id="{67C2A96D-A759-40BD-9148-8C99E01DD893}"/>
              </a:ext>
            </a:extLst>
          </p:cNvPr>
          <p:cNvSpPr>
            <a:spLocks noGrp="1"/>
          </p:cNvSpPr>
          <p:nvPr>
            <p:ph type="body" sz="quarter" idx="16"/>
          </p:nvPr>
        </p:nvSpPr>
        <p:spPr/>
        <p:txBody>
          <a:bodyPr/>
          <a:lstStyle/>
          <a:p>
            <a:r>
              <a:rPr lang="fr-FR" dirty="0"/>
              <a:t>CLOUD</a:t>
            </a:r>
          </a:p>
        </p:txBody>
      </p:sp>
      <p:sp>
        <p:nvSpPr>
          <p:cNvPr id="8" name="Espace réservé du texte 7">
            <a:extLst>
              <a:ext uri="{FF2B5EF4-FFF2-40B4-BE49-F238E27FC236}">
                <a16:creationId xmlns:a16="http://schemas.microsoft.com/office/drawing/2014/main" id="{CB1CA8CA-BB67-4A95-94A5-0E9CC522421E}"/>
              </a:ext>
            </a:extLst>
          </p:cNvPr>
          <p:cNvSpPr>
            <a:spLocks noGrp="1"/>
          </p:cNvSpPr>
          <p:nvPr>
            <p:ph type="body" sz="quarter" idx="15"/>
          </p:nvPr>
        </p:nvSpPr>
        <p:spPr/>
        <p:txBody>
          <a:bodyPr/>
          <a:lstStyle/>
          <a:p>
            <a:r>
              <a:rPr lang="fr-FR" dirty="0"/>
              <a:t>FASTIDIEUX</a:t>
            </a:r>
          </a:p>
        </p:txBody>
      </p:sp>
      <p:sp>
        <p:nvSpPr>
          <p:cNvPr id="9" name="Espace réservé du texte 8">
            <a:extLst>
              <a:ext uri="{FF2B5EF4-FFF2-40B4-BE49-F238E27FC236}">
                <a16:creationId xmlns:a16="http://schemas.microsoft.com/office/drawing/2014/main" id="{6E4D281A-74A8-4FCC-8186-2EED94464336}"/>
              </a:ext>
            </a:extLst>
          </p:cNvPr>
          <p:cNvSpPr>
            <a:spLocks noGrp="1"/>
          </p:cNvSpPr>
          <p:nvPr>
            <p:ph type="body" sz="quarter" idx="17"/>
          </p:nvPr>
        </p:nvSpPr>
        <p:spPr/>
        <p:txBody>
          <a:bodyPr/>
          <a:lstStyle/>
          <a:p>
            <a:r>
              <a:rPr lang="fr-FR" dirty="0"/>
              <a:t>VITRINE</a:t>
            </a:r>
          </a:p>
        </p:txBody>
      </p:sp>
      <p:grpSp>
        <p:nvGrpSpPr>
          <p:cNvPr id="13" name="Groupe 12">
            <a:extLst>
              <a:ext uri="{FF2B5EF4-FFF2-40B4-BE49-F238E27FC236}">
                <a16:creationId xmlns:a16="http://schemas.microsoft.com/office/drawing/2014/main" id="{614FCA35-4616-444F-BC75-2C2A80303BDC}"/>
              </a:ext>
            </a:extLst>
          </p:cNvPr>
          <p:cNvGrpSpPr/>
          <p:nvPr/>
        </p:nvGrpSpPr>
        <p:grpSpPr>
          <a:xfrm>
            <a:off x="11630526" y="6296526"/>
            <a:ext cx="561474" cy="561473"/>
            <a:chOff x="11630526" y="6296526"/>
            <a:chExt cx="561474" cy="561473"/>
          </a:xfrm>
        </p:grpSpPr>
        <p:sp>
          <p:nvSpPr>
            <p:cNvPr id="14" name="Larme 13">
              <a:extLst>
                <a:ext uri="{FF2B5EF4-FFF2-40B4-BE49-F238E27FC236}">
                  <a16:creationId xmlns:a16="http://schemas.microsoft.com/office/drawing/2014/main" id="{6533869B-6361-449F-9A90-CEB30F00004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ZoneTexte 14">
              <a:extLst>
                <a:ext uri="{FF2B5EF4-FFF2-40B4-BE49-F238E27FC236}">
                  <a16:creationId xmlns:a16="http://schemas.microsoft.com/office/drawing/2014/main" id="{45925791-5992-49D7-AE7E-F5220ACFB192}"/>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10</a:t>
              </a:r>
            </a:p>
          </p:txBody>
        </p:sp>
      </p:grpSp>
    </p:spTree>
    <p:extLst>
      <p:ext uri="{BB962C8B-B14F-4D97-AF65-F5344CB8AC3E}">
        <p14:creationId xmlns:p14="http://schemas.microsoft.com/office/powerpoint/2010/main" val="253689564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2">
                                            <p:txEl>
                                              <p:pRg st="0" end="0"/>
                                            </p:txEl>
                                          </p:spTgt>
                                        </p:tgtEl>
                                        <p:attrNameLst>
                                          <p:attrName>style.visibility</p:attrName>
                                        </p:attrNameLst>
                                      </p:cBhvr>
                                      <p:to>
                                        <p:strVal val="visible"/>
                                      </p:to>
                                    </p:set>
                                    <p:animEffect transition="in" filter="fade">
                                      <p:cBhvr>
                                        <p:cTn id="10" dur="500"/>
                                        <p:tgtEl>
                                          <p:spTgt spid="2">
                                            <p:txEl>
                                              <p:pRg st="0" end="0"/>
                                            </p:tx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fade">
                                      <p:cBhvr>
                                        <p:cTn id="13" dur="500"/>
                                        <p:tgtEl>
                                          <p:spTgt spid="2">
                                            <p:txEl>
                                              <p:pRg st="2" end="2"/>
                                            </p:txEl>
                                          </p:spTgt>
                                        </p:tgtEl>
                                      </p:cBhvr>
                                    </p:animEffect>
                                  </p:childTnLst>
                                </p:cTn>
                              </p:par>
                              <p:par>
                                <p:cTn id="14" presetID="10" presetClass="entr" presetSubtype="0" fill="hold" grpId="0" nodeType="withEffect">
                                  <p:stCondLst>
                                    <p:cond delay="750"/>
                                  </p:stCondLst>
                                  <p:childTnLst>
                                    <p:set>
                                      <p:cBhvr>
                                        <p:cTn id="15" dur="1" fill="hold">
                                          <p:stCondLst>
                                            <p:cond delay="0"/>
                                          </p:stCondLst>
                                        </p:cTn>
                                        <p:tgtEl>
                                          <p:spTgt spid="2">
                                            <p:txEl>
                                              <p:pRg st="4" end="4"/>
                                            </p:txEl>
                                          </p:spTgt>
                                        </p:tgtEl>
                                        <p:attrNameLst>
                                          <p:attrName>style.visibility</p:attrName>
                                        </p:attrNameLst>
                                      </p:cBhvr>
                                      <p:to>
                                        <p:strVal val="visible"/>
                                      </p:to>
                                    </p:set>
                                    <p:animEffect transition="in" filter="fade">
                                      <p:cBhvr>
                                        <p:cTn id="16" dur="500"/>
                                        <p:tgtEl>
                                          <p:spTgt spid="2">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animEffect transition="in" filter="fade">
                                      <p:cBhvr>
                                        <p:cTn id="21" dur="500"/>
                                        <p:tgtEl>
                                          <p:spTgt spid="9">
                                            <p:txEl>
                                              <p:pRg st="0" end="0"/>
                                            </p:txEl>
                                          </p:spTgt>
                                        </p:tgtEl>
                                      </p:cBhvr>
                                    </p:animEffect>
                                  </p:childTnLst>
                                </p:cTn>
                              </p:par>
                              <p:par>
                                <p:cTn id="22" presetID="10" presetClass="entr" presetSubtype="0" fill="hold" grpId="0" nodeType="withEffect">
                                  <p:stCondLst>
                                    <p:cond delay="250"/>
                                  </p:stCondLst>
                                  <p:childTnLst>
                                    <p:set>
                                      <p:cBhvr>
                                        <p:cTn id="23" dur="1" fill="hold">
                                          <p:stCondLst>
                                            <p:cond delay="0"/>
                                          </p:stCondLst>
                                        </p:cTn>
                                        <p:tgtEl>
                                          <p:spTgt spid="3">
                                            <p:txEl>
                                              <p:pRg st="0" end="0"/>
                                            </p:txEl>
                                          </p:spTgt>
                                        </p:tgtEl>
                                        <p:attrNameLst>
                                          <p:attrName>style.visibility</p:attrName>
                                        </p:attrNameLst>
                                      </p:cBhvr>
                                      <p:to>
                                        <p:strVal val="visible"/>
                                      </p:to>
                                    </p:set>
                                    <p:animEffect transition="in" filter="fade">
                                      <p:cBhvr>
                                        <p:cTn id="24" dur="500"/>
                                        <p:tgtEl>
                                          <p:spTgt spid="3">
                                            <p:txEl>
                                              <p:pRg st="0" end="0"/>
                                            </p:txEl>
                                          </p:spTgt>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par>
                                <p:cTn id="28" presetID="10" presetClass="entr" presetSubtype="0" fill="hold" grpId="0" nodeType="withEffect">
                                  <p:stCondLst>
                                    <p:cond delay="75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500"/>
                                        <p:tgtEl>
                                          <p:spTgt spid="3">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xEl>
                                              <p:pRg st="0" end="0"/>
                                            </p:txEl>
                                          </p:spTgt>
                                        </p:tgtEl>
                                        <p:attrNameLst>
                                          <p:attrName>style.visibility</p:attrName>
                                        </p:attrNameLst>
                                      </p:cBhvr>
                                      <p:to>
                                        <p:strVal val="visible"/>
                                      </p:to>
                                    </p:set>
                                    <p:animEffect transition="in" filter="fade">
                                      <p:cBhvr>
                                        <p:cTn id="35" dur="500"/>
                                        <p:tgtEl>
                                          <p:spTgt spid="8">
                                            <p:txEl>
                                              <p:pRg st="0" end="0"/>
                                            </p:txEl>
                                          </p:spTgt>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4">
                                            <p:txEl>
                                              <p:pRg st="0" end="0"/>
                                            </p:txEl>
                                          </p:spTgt>
                                        </p:tgtEl>
                                        <p:attrNameLst>
                                          <p:attrName>style.visibility</p:attrName>
                                        </p:attrNameLst>
                                      </p:cBhvr>
                                      <p:to>
                                        <p:strVal val="visible"/>
                                      </p:to>
                                    </p:set>
                                    <p:animEffect transition="in" filter="fade">
                                      <p:cBhvr>
                                        <p:cTn id="38" dur="500"/>
                                        <p:tgtEl>
                                          <p:spTgt spid="4">
                                            <p:txEl>
                                              <p:pRg st="0" end="0"/>
                                            </p:txEl>
                                          </p:spTgt>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4">
                                            <p:txEl>
                                              <p:pRg st="3" end="3"/>
                                            </p:txEl>
                                          </p:spTgt>
                                        </p:tgtEl>
                                        <p:attrNameLst>
                                          <p:attrName>style.visibility</p:attrName>
                                        </p:attrNameLst>
                                      </p:cBhvr>
                                      <p:to>
                                        <p:strVal val="visible"/>
                                      </p:to>
                                    </p:set>
                                    <p:animEffect transition="in" filter="fade">
                                      <p:cBhvr>
                                        <p:cTn id="41" dur="500"/>
                                        <p:tgtEl>
                                          <p:spTgt spid="4">
                                            <p:txEl>
                                              <p:pRg st="3" end="3"/>
                                            </p:txEl>
                                          </p:spTgt>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4">
                                            <p:txEl>
                                              <p:pRg st="6" end="6"/>
                                            </p:txEl>
                                          </p:spTgt>
                                        </p:tgtEl>
                                        <p:attrNameLst>
                                          <p:attrName>style.visibility</p:attrName>
                                        </p:attrNameLst>
                                      </p:cBhvr>
                                      <p:to>
                                        <p:strVal val="visible"/>
                                      </p:to>
                                    </p:set>
                                    <p:animEffect transition="in" filter="fade">
                                      <p:cBhvr>
                                        <p:cTn id="44" dur="500"/>
                                        <p:tgtEl>
                                          <p:spTgt spid="4">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0" end="0"/>
                                            </p:txEl>
                                          </p:spTgt>
                                        </p:tgtEl>
                                        <p:attrNameLst>
                                          <p:attrName>style.visibility</p:attrName>
                                        </p:attrNameLst>
                                      </p:cBhvr>
                                      <p:to>
                                        <p:strVal val="visible"/>
                                      </p:to>
                                    </p:set>
                                    <p:animEffect transition="in" filter="fade">
                                      <p:cBhvr>
                                        <p:cTn id="49" dur="500"/>
                                        <p:tgtEl>
                                          <p:spTgt spid="6">
                                            <p:txEl>
                                              <p:pRg st="0" end="0"/>
                                            </p:txEl>
                                          </p:spTgt>
                                        </p:tgtEl>
                                      </p:cBhvr>
                                    </p:animEffect>
                                  </p:childTnLst>
                                </p:cTn>
                              </p:par>
                              <p:par>
                                <p:cTn id="50" presetID="10" presetClass="entr" presetSubtype="0" fill="hold" grpId="0" nodeType="withEffect">
                                  <p:stCondLst>
                                    <p:cond delay="250"/>
                                  </p:stCondLst>
                                  <p:childTnLst>
                                    <p:set>
                                      <p:cBhvr>
                                        <p:cTn id="51" dur="1" fill="hold">
                                          <p:stCondLst>
                                            <p:cond delay="0"/>
                                          </p:stCondLst>
                                        </p:cTn>
                                        <p:tgtEl>
                                          <p:spTgt spid="5">
                                            <p:txEl>
                                              <p:pRg st="0" end="0"/>
                                            </p:txEl>
                                          </p:spTgt>
                                        </p:tgtEl>
                                        <p:attrNameLst>
                                          <p:attrName>style.visibility</p:attrName>
                                        </p:attrNameLst>
                                      </p:cBhvr>
                                      <p:to>
                                        <p:strVal val="visible"/>
                                      </p:to>
                                    </p:set>
                                    <p:animEffect transition="in" filter="fade">
                                      <p:cBhvr>
                                        <p:cTn id="52" dur="500"/>
                                        <p:tgtEl>
                                          <p:spTgt spid="5">
                                            <p:txEl>
                                              <p:pRg st="0" end="0"/>
                                            </p:txEl>
                                          </p:spTgt>
                                        </p:tgtEl>
                                      </p:cBhvr>
                                    </p:animEffect>
                                  </p:childTnLst>
                                </p:cTn>
                              </p:par>
                              <p:par>
                                <p:cTn id="53" presetID="10" presetClass="entr" presetSubtype="0" fill="hold" grpId="0" nodeType="withEffect">
                                  <p:stCondLst>
                                    <p:cond delay="500"/>
                                  </p:stCondLst>
                                  <p:childTnLst>
                                    <p:set>
                                      <p:cBhvr>
                                        <p:cTn id="54" dur="1" fill="hold">
                                          <p:stCondLst>
                                            <p:cond delay="0"/>
                                          </p:stCondLst>
                                        </p:cTn>
                                        <p:tgtEl>
                                          <p:spTgt spid="5">
                                            <p:txEl>
                                              <p:pRg st="2" end="2"/>
                                            </p:txEl>
                                          </p:spTgt>
                                        </p:tgtEl>
                                        <p:attrNameLst>
                                          <p:attrName>style.visibility</p:attrName>
                                        </p:attrNameLst>
                                      </p:cBhvr>
                                      <p:to>
                                        <p:strVal val="visible"/>
                                      </p:to>
                                    </p:set>
                                    <p:animEffect transition="in" filter="fade">
                                      <p:cBhvr>
                                        <p:cTn id="55" dur="500"/>
                                        <p:tgtEl>
                                          <p:spTgt spid="5">
                                            <p:txEl>
                                              <p:pRg st="2" end="2"/>
                                            </p:txEl>
                                          </p:spTgt>
                                        </p:tgtEl>
                                      </p:cBhvr>
                                    </p:animEffect>
                                  </p:childTnLst>
                                </p:cTn>
                              </p:par>
                              <p:par>
                                <p:cTn id="56" presetID="10" presetClass="entr" presetSubtype="0" fill="hold" grpId="0" nodeType="withEffect">
                                  <p:stCondLst>
                                    <p:cond delay="750"/>
                                  </p:stCondLst>
                                  <p:childTnLst>
                                    <p:set>
                                      <p:cBhvr>
                                        <p:cTn id="57" dur="1" fill="hold">
                                          <p:stCondLst>
                                            <p:cond delay="0"/>
                                          </p:stCondLst>
                                        </p:cTn>
                                        <p:tgtEl>
                                          <p:spTgt spid="5">
                                            <p:txEl>
                                              <p:pRg st="4" end="4"/>
                                            </p:txEl>
                                          </p:spTgt>
                                        </p:tgtEl>
                                        <p:attrNameLst>
                                          <p:attrName>style.visibility</p:attrName>
                                        </p:attrNameLst>
                                      </p:cBhvr>
                                      <p:to>
                                        <p:strVal val="visible"/>
                                      </p:to>
                                    </p:set>
                                    <p:animEffect transition="in" filter="fade">
                                      <p:cBhvr>
                                        <p:cTn id="58" dur="500"/>
                                        <p:tgtEl>
                                          <p:spTgt spid="5">
                                            <p:txEl>
                                              <p:pRg st="4" end="4"/>
                                            </p:txEl>
                                          </p:spTgt>
                                        </p:tgtEl>
                                      </p:cBhvr>
                                    </p:animEffect>
                                  </p:childTnLst>
                                </p:cTn>
                              </p:par>
                              <p:par>
                                <p:cTn id="59" presetID="10" presetClass="entr" presetSubtype="0" fill="hold" grpId="0" nodeType="withEffect">
                                  <p:stCondLst>
                                    <p:cond delay="1000"/>
                                  </p:stCondLst>
                                  <p:childTnLst>
                                    <p:set>
                                      <p:cBhvr>
                                        <p:cTn id="60" dur="1" fill="hold">
                                          <p:stCondLst>
                                            <p:cond delay="0"/>
                                          </p:stCondLst>
                                        </p:cTn>
                                        <p:tgtEl>
                                          <p:spTgt spid="5">
                                            <p:txEl>
                                              <p:pRg st="6" end="6"/>
                                            </p:txEl>
                                          </p:spTgt>
                                        </p:tgtEl>
                                        <p:attrNameLst>
                                          <p:attrName>style.visibility</p:attrName>
                                        </p:attrNameLst>
                                      </p:cBhvr>
                                      <p:to>
                                        <p:strVal val="visible"/>
                                      </p:to>
                                    </p:set>
                                    <p:animEffect transition="in" filter="fade">
                                      <p:cBhvr>
                                        <p:cTn id="6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uiExpand="1" build="p"/>
      <p:bldP spid="4" grpId="0" uiExpand="1" build="p"/>
      <p:bldP spid="5" grpId="0" uiExpand="1" build="p"/>
      <p:bldP spid="6" grpId="0" build="p"/>
      <p:bldP spid="7" grpId="0" build="p"/>
      <p:bldP spid="8" grpId="0" build="p"/>
      <p:bldP spid="9"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12351AA-E25A-41E1-863C-CBEDA41F9182}"/>
              </a:ext>
            </a:extLst>
          </p:cNvPr>
          <p:cNvSpPr>
            <a:spLocks noGrp="1"/>
          </p:cNvSpPr>
          <p:nvPr>
            <p:ph type="title"/>
          </p:nvPr>
        </p:nvSpPr>
        <p:spPr>
          <a:xfrm>
            <a:off x="661306" y="1175657"/>
            <a:ext cx="10874829" cy="3413061"/>
          </a:xfrm>
        </p:spPr>
        <p:txBody>
          <a:bodyPr/>
          <a:lstStyle/>
          <a:p>
            <a:r>
              <a:rPr lang="fr-FR" dirty="0"/>
              <a:t>Comment mettre en place une solution web réutilisable, modulaire et évolutive ?</a:t>
            </a:r>
          </a:p>
        </p:txBody>
      </p:sp>
      <p:grpSp>
        <p:nvGrpSpPr>
          <p:cNvPr id="4" name="Groupe 3">
            <a:extLst>
              <a:ext uri="{FF2B5EF4-FFF2-40B4-BE49-F238E27FC236}">
                <a16:creationId xmlns:a16="http://schemas.microsoft.com/office/drawing/2014/main" id="{C77C7098-C593-423B-9F0B-D097BBEF2B73}"/>
              </a:ext>
            </a:extLst>
          </p:cNvPr>
          <p:cNvGrpSpPr/>
          <p:nvPr/>
        </p:nvGrpSpPr>
        <p:grpSpPr>
          <a:xfrm>
            <a:off x="771908" y="4523844"/>
            <a:ext cx="931705" cy="0"/>
            <a:chOff x="4503420" y="3238999"/>
            <a:chExt cx="931705" cy="0"/>
          </a:xfrm>
        </p:grpSpPr>
        <p:cxnSp>
          <p:nvCxnSpPr>
            <p:cNvPr id="5" name="Connecteur droit 4">
              <a:extLst>
                <a:ext uri="{FF2B5EF4-FFF2-40B4-BE49-F238E27FC236}">
                  <a16:creationId xmlns:a16="http://schemas.microsoft.com/office/drawing/2014/main" id="{5B3B201E-EC6C-4DC4-BA7F-214717D23D5D}"/>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F3C35037-2D2D-4FD6-AD06-4402FDA8B734}"/>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425100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e 21">
            <a:extLst>
              <a:ext uri="{FF2B5EF4-FFF2-40B4-BE49-F238E27FC236}">
                <a16:creationId xmlns:a16="http://schemas.microsoft.com/office/drawing/2014/main" id="{D3D5E40D-AE8E-4A46-8A19-3C72BFC87D80}"/>
              </a:ext>
            </a:extLst>
          </p:cNvPr>
          <p:cNvGrpSpPr/>
          <p:nvPr/>
        </p:nvGrpSpPr>
        <p:grpSpPr>
          <a:xfrm>
            <a:off x="0" y="6858000"/>
            <a:ext cx="12183836" cy="1934308"/>
            <a:chOff x="0" y="4923692"/>
            <a:chExt cx="12183836" cy="1934308"/>
          </a:xfrm>
        </p:grpSpPr>
        <p:sp>
          <p:nvSpPr>
            <p:cNvPr id="23" name="Rectangle 22">
              <a:extLst>
                <a:ext uri="{FF2B5EF4-FFF2-40B4-BE49-F238E27FC236}">
                  <a16:creationId xmlns:a16="http://schemas.microsoft.com/office/drawing/2014/main" id="{46FF5517-9645-4FEC-9A0B-89309E6CE405}"/>
                </a:ext>
              </a:extLst>
            </p:cNvPr>
            <p:cNvSpPr/>
            <p:nvPr/>
          </p:nvSpPr>
          <p:spPr>
            <a:xfrm>
              <a:off x="0" y="4923692"/>
              <a:ext cx="12183836" cy="1934308"/>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latin typeface="Lato Light" panose="020F0302020204030203"/>
                </a:rPr>
                <a:t>Prêt pour la production</a:t>
              </a:r>
            </a:p>
          </p:txBody>
        </p:sp>
        <p:grpSp>
          <p:nvGrpSpPr>
            <p:cNvPr id="24" name="Groupe 23">
              <a:extLst>
                <a:ext uri="{FF2B5EF4-FFF2-40B4-BE49-F238E27FC236}">
                  <a16:creationId xmlns:a16="http://schemas.microsoft.com/office/drawing/2014/main" id="{DB14E33F-7BBC-4208-B497-79116D7CD058}"/>
                </a:ext>
              </a:extLst>
            </p:cNvPr>
            <p:cNvGrpSpPr/>
            <p:nvPr/>
          </p:nvGrpSpPr>
          <p:grpSpPr>
            <a:xfrm flipV="1">
              <a:off x="5626065" y="6155536"/>
              <a:ext cx="931705" cy="45719"/>
              <a:chOff x="4503420" y="3238999"/>
              <a:chExt cx="931705" cy="0"/>
            </a:xfrm>
          </p:grpSpPr>
          <p:cxnSp>
            <p:nvCxnSpPr>
              <p:cNvPr id="25" name="Connecteur droit 24">
                <a:extLst>
                  <a:ext uri="{FF2B5EF4-FFF2-40B4-BE49-F238E27FC236}">
                    <a16:creationId xmlns:a16="http://schemas.microsoft.com/office/drawing/2014/main" id="{58D4F84E-F681-49DF-ABF8-11F5B2826CC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6" name="Connecteur droit 25">
                <a:extLst>
                  <a:ext uri="{FF2B5EF4-FFF2-40B4-BE49-F238E27FC236}">
                    <a16:creationId xmlns:a16="http://schemas.microsoft.com/office/drawing/2014/main" id="{2E2AF725-1663-4227-B5D1-59004ACE4EF8}"/>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
        <p:nvSpPr>
          <p:cNvPr id="2" name="Titre 1">
            <a:extLst>
              <a:ext uri="{FF2B5EF4-FFF2-40B4-BE49-F238E27FC236}">
                <a16:creationId xmlns:a16="http://schemas.microsoft.com/office/drawing/2014/main" id="{A1F546F5-C65A-42E6-A006-BA7310A4E361}"/>
              </a:ext>
            </a:extLst>
          </p:cNvPr>
          <p:cNvSpPr>
            <a:spLocks noGrp="1"/>
          </p:cNvSpPr>
          <p:nvPr>
            <p:ph type="title"/>
          </p:nvPr>
        </p:nvSpPr>
        <p:spPr/>
        <p:txBody>
          <a:bodyPr/>
          <a:lstStyle/>
          <a:p>
            <a:r>
              <a:rPr lang="fr-FR" sz="6000" dirty="0"/>
              <a:t>Le starter-kit</a:t>
            </a:r>
          </a:p>
        </p:txBody>
      </p:sp>
      <p:grpSp>
        <p:nvGrpSpPr>
          <p:cNvPr id="18" name="Groupe 17">
            <a:extLst>
              <a:ext uri="{FF2B5EF4-FFF2-40B4-BE49-F238E27FC236}">
                <a16:creationId xmlns:a16="http://schemas.microsoft.com/office/drawing/2014/main" id="{E64E22D7-08DC-4519-B245-FD31B4F17EB9}"/>
              </a:ext>
            </a:extLst>
          </p:cNvPr>
          <p:cNvGrpSpPr/>
          <p:nvPr/>
        </p:nvGrpSpPr>
        <p:grpSpPr>
          <a:xfrm>
            <a:off x="1219200" y="3251200"/>
            <a:ext cx="1647825" cy="1484426"/>
            <a:chOff x="1219200" y="3251200"/>
            <a:chExt cx="1647825" cy="1484426"/>
          </a:xfrm>
        </p:grpSpPr>
        <p:sp>
          <p:nvSpPr>
            <p:cNvPr id="3" name="Ellipse 2">
              <a:extLst>
                <a:ext uri="{FF2B5EF4-FFF2-40B4-BE49-F238E27FC236}">
                  <a16:creationId xmlns:a16="http://schemas.microsoft.com/office/drawing/2014/main" id="{6FC3A5FB-B94D-426F-B616-BF03ED7E1064}"/>
                </a:ext>
              </a:extLst>
            </p:cNvPr>
            <p:cNvSpPr/>
            <p:nvPr/>
          </p:nvSpPr>
          <p:spPr>
            <a:xfrm>
              <a:off x="13056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a:extLst>
                <a:ext uri="{FF2B5EF4-FFF2-40B4-BE49-F238E27FC236}">
                  <a16:creationId xmlns:a16="http://schemas.microsoft.com/office/drawing/2014/main" id="{4DDCCA68-D247-407B-90CD-5409A4E6FD04}"/>
                </a:ext>
              </a:extLst>
            </p:cNvPr>
            <p:cNvSpPr txBox="1"/>
            <p:nvPr/>
          </p:nvSpPr>
          <p:spPr>
            <a:xfrm>
              <a:off x="1219200" y="3609975"/>
              <a:ext cx="1647825" cy="876300"/>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Fonctionnalités de base</a:t>
              </a:r>
            </a:p>
          </p:txBody>
        </p:sp>
      </p:grpSp>
      <p:grpSp>
        <p:nvGrpSpPr>
          <p:cNvPr id="19" name="Groupe 18">
            <a:extLst>
              <a:ext uri="{FF2B5EF4-FFF2-40B4-BE49-F238E27FC236}">
                <a16:creationId xmlns:a16="http://schemas.microsoft.com/office/drawing/2014/main" id="{4F32A163-488E-4CD3-A544-46992DAD3752}"/>
              </a:ext>
            </a:extLst>
          </p:cNvPr>
          <p:cNvGrpSpPr/>
          <p:nvPr/>
        </p:nvGrpSpPr>
        <p:grpSpPr>
          <a:xfrm>
            <a:off x="4004411" y="3251200"/>
            <a:ext cx="1484428" cy="1484426"/>
            <a:chOff x="4004411" y="3251200"/>
            <a:chExt cx="1484428" cy="1484426"/>
          </a:xfrm>
        </p:grpSpPr>
        <p:sp>
          <p:nvSpPr>
            <p:cNvPr id="13" name="Ellipse 12">
              <a:extLst>
                <a:ext uri="{FF2B5EF4-FFF2-40B4-BE49-F238E27FC236}">
                  <a16:creationId xmlns:a16="http://schemas.microsoft.com/office/drawing/2014/main" id="{FD26B5E5-1924-4E53-B671-498FD69BF200}"/>
                </a:ext>
              </a:extLst>
            </p:cNvPr>
            <p:cNvSpPr/>
            <p:nvPr/>
          </p:nvSpPr>
          <p:spPr>
            <a:xfrm>
              <a:off x="40044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ZoneTexte 4">
              <a:extLst>
                <a:ext uri="{FF2B5EF4-FFF2-40B4-BE49-F238E27FC236}">
                  <a16:creationId xmlns:a16="http://schemas.microsoft.com/office/drawing/2014/main" id="{E6B2894F-C1BB-4C2B-AB16-B019875A75CC}"/>
                </a:ext>
              </a:extLst>
            </p:cNvPr>
            <p:cNvSpPr txBox="1"/>
            <p:nvPr/>
          </p:nvSpPr>
          <p:spPr>
            <a:xfrm>
              <a:off x="4094389" y="3690257"/>
              <a:ext cx="1322615"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Générique</a:t>
              </a:r>
            </a:p>
          </p:txBody>
        </p:sp>
      </p:grpSp>
      <p:grpSp>
        <p:nvGrpSpPr>
          <p:cNvPr id="20" name="Groupe 19">
            <a:extLst>
              <a:ext uri="{FF2B5EF4-FFF2-40B4-BE49-F238E27FC236}">
                <a16:creationId xmlns:a16="http://schemas.microsoft.com/office/drawing/2014/main" id="{BEB323FD-4324-4E40-8488-D7DE263AB082}"/>
              </a:ext>
            </a:extLst>
          </p:cNvPr>
          <p:cNvGrpSpPr/>
          <p:nvPr/>
        </p:nvGrpSpPr>
        <p:grpSpPr>
          <a:xfrm>
            <a:off x="6703161" y="3251200"/>
            <a:ext cx="1484428" cy="1484426"/>
            <a:chOff x="6703161" y="3251200"/>
            <a:chExt cx="1484428" cy="1484426"/>
          </a:xfrm>
        </p:grpSpPr>
        <p:sp>
          <p:nvSpPr>
            <p:cNvPr id="15" name="Ellipse 14">
              <a:extLst>
                <a:ext uri="{FF2B5EF4-FFF2-40B4-BE49-F238E27FC236}">
                  <a16:creationId xmlns:a16="http://schemas.microsoft.com/office/drawing/2014/main" id="{2878CA6D-07A1-40AD-A42C-511B30E98BF7}"/>
                </a:ext>
              </a:extLst>
            </p:cNvPr>
            <p:cNvSpPr/>
            <p:nvPr/>
          </p:nvSpPr>
          <p:spPr>
            <a:xfrm>
              <a:off x="67031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0C4F4DA8-80ED-4E9E-A0B2-A8A1C887FB1E}"/>
                </a:ext>
              </a:extLst>
            </p:cNvPr>
            <p:cNvSpPr txBox="1"/>
            <p:nvPr/>
          </p:nvSpPr>
          <p:spPr>
            <a:xfrm>
              <a:off x="6774998" y="3694339"/>
              <a:ext cx="1322615"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Adaptable</a:t>
              </a:r>
            </a:p>
          </p:txBody>
        </p:sp>
      </p:grpSp>
      <p:grpSp>
        <p:nvGrpSpPr>
          <p:cNvPr id="21" name="Groupe 20">
            <a:extLst>
              <a:ext uri="{FF2B5EF4-FFF2-40B4-BE49-F238E27FC236}">
                <a16:creationId xmlns:a16="http://schemas.microsoft.com/office/drawing/2014/main" id="{CE7F1FF1-7BB8-4B36-9480-D5A87E3E3709}"/>
              </a:ext>
            </a:extLst>
          </p:cNvPr>
          <p:cNvGrpSpPr/>
          <p:nvPr/>
        </p:nvGrpSpPr>
        <p:grpSpPr>
          <a:xfrm>
            <a:off x="9324977" y="3251200"/>
            <a:ext cx="1647823" cy="1484426"/>
            <a:chOff x="9324977" y="3251200"/>
            <a:chExt cx="1647823" cy="1484426"/>
          </a:xfrm>
        </p:grpSpPr>
        <p:sp>
          <p:nvSpPr>
            <p:cNvPr id="17" name="Ellipse 16">
              <a:extLst>
                <a:ext uri="{FF2B5EF4-FFF2-40B4-BE49-F238E27FC236}">
                  <a16:creationId xmlns:a16="http://schemas.microsoft.com/office/drawing/2014/main" id="{6376AB5C-C3C1-4BAA-A05D-020ABD91CF54}"/>
                </a:ext>
              </a:extLst>
            </p:cNvPr>
            <p:cNvSpPr/>
            <p:nvPr/>
          </p:nvSpPr>
          <p:spPr>
            <a:xfrm>
              <a:off x="94019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8C17D1CD-4F47-4918-AABC-D92653DC0DED}"/>
                </a:ext>
              </a:extLst>
            </p:cNvPr>
            <p:cNvSpPr txBox="1"/>
            <p:nvPr/>
          </p:nvSpPr>
          <p:spPr>
            <a:xfrm>
              <a:off x="9324977" y="3694339"/>
              <a:ext cx="1647823"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Réutilisable</a:t>
              </a:r>
            </a:p>
          </p:txBody>
        </p:sp>
      </p:grpSp>
      <p:grpSp>
        <p:nvGrpSpPr>
          <p:cNvPr id="8" name="Groupe 7">
            <a:extLst>
              <a:ext uri="{FF2B5EF4-FFF2-40B4-BE49-F238E27FC236}">
                <a16:creationId xmlns:a16="http://schemas.microsoft.com/office/drawing/2014/main" id="{84B97440-7A6A-4658-AFBF-9479B5DE53BF}"/>
              </a:ext>
            </a:extLst>
          </p:cNvPr>
          <p:cNvGrpSpPr/>
          <p:nvPr/>
        </p:nvGrpSpPr>
        <p:grpSpPr>
          <a:xfrm>
            <a:off x="11630526" y="6296526"/>
            <a:ext cx="561474" cy="561473"/>
            <a:chOff x="11630526" y="6296526"/>
            <a:chExt cx="561474" cy="561473"/>
          </a:xfrm>
        </p:grpSpPr>
        <p:sp>
          <p:nvSpPr>
            <p:cNvPr id="9" name="Larme 8">
              <a:extLst>
                <a:ext uri="{FF2B5EF4-FFF2-40B4-BE49-F238E27FC236}">
                  <a16:creationId xmlns:a16="http://schemas.microsoft.com/office/drawing/2014/main" id="{2C8BA8C8-4512-429A-B507-4F2521B5970C}"/>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287404C6-D105-4E7E-BA4C-F28393FD10BB}"/>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12</a:t>
              </a:r>
            </a:p>
          </p:txBody>
        </p:sp>
      </p:grpSp>
    </p:spTree>
    <p:extLst>
      <p:ext uri="{BB962C8B-B14F-4D97-AF65-F5344CB8AC3E}">
        <p14:creationId xmlns:p14="http://schemas.microsoft.com/office/powerpoint/2010/main" val="30659483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e 11">
            <a:extLst>
              <a:ext uri="{FF2B5EF4-FFF2-40B4-BE49-F238E27FC236}">
                <a16:creationId xmlns:a16="http://schemas.microsoft.com/office/drawing/2014/main" id="{97D00F55-F674-4ED3-BC8C-EB61AD7A4921}"/>
              </a:ext>
            </a:extLst>
          </p:cNvPr>
          <p:cNvGrpSpPr/>
          <p:nvPr/>
        </p:nvGrpSpPr>
        <p:grpSpPr>
          <a:xfrm>
            <a:off x="0" y="4923692"/>
            <a:ext cx="12183836" cy="1934308"/>
            <a:chOff x="0" y="4923692"/>
            <a:chExt cx="12183836" cy="1934308"/>
          </a:xfrm>
          <a:solidFill>
            <a:schemeClr val="tx2"/>
          </a:solidFill>
        </p:grpSpPr>
        <p:sp>
          <p:nvSpPr>
            <p:cNvPr id="11" name="Rectangle 10">
              <a:extLst>
                <a:ext uri="{FF2B5EF4-FFF2-40B4-BE49-F238E27FC236}">
                  <a16:creationId xmlns:a16="http://schemas.microsoft.com/office/drawing/2014/main" id="{A4A96475-79F2-4ECA-BE8D-68E3A8FB1232}"/>
                </a:ext>
              </a:extLst>
            </p:cNvPr>
            <p:cNvSpPr/>
            <p:nvPr/>
          </p:nvSpPr>
          <p:spPr>
            <a:xfrm>
              <a:off x="0" y="4923692"/>
              <a:ext cx="12183836" cy="1934308"/>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latin typeface="Lato Light" panose="020F0302020204030203"/>
                </a:rPr>
                <a:t>Prêt pour la production</a:t>
              </a:r>
            </a:p>
          </p:txBody>
        </p:sp>
        <p:grpSp>
          <p:nvGrpSpPr>
            <p:cNvPr id="22" name="Groupe 21">
              <a:extLst>
                <a:ext uri="{FF2B5EF4-FFF2-40B4-BE49-F238E27FC236}">
                  <a16:creationId xmlns:a16="http://schemas.microsoft.com/office/drawing/2014/main" id="{C6C1224A-B7F0-4FB7-BD46-426E45A46044}"/>
                </a:ext>
              </a:extLst>
            </p:cNvPr>
            <p:cNvGrpSpPr/>
            <p:nvPr/>
          </p:nvGrpSpPr>
          <p:grpSpPr>
            <a:xfrm flipV="1">
              <a:off x="5626065" y="6155536"/>
              <a:ext cx="931705" cy="45719"/>
              <a:chOff x="4503420" y="3238999"/>
              <a:chExt cx="931705" cy="0"/>
            </a:xfrm>
            <a:grpFill/>
          </p:grpSpPr>
          <p:cxnSp>
            <p:nvCxnSpPr>
              <p:cNvPr id="23" name="Connecteur droit 22">
                <a:extLst>
                  <a:ext uri="{FF2B5EF4-FFF2-40B4-BE49-F238E27FC236}">
                    <a16:creationId xmlns:a16="http://schemas.microsoft.com/office/drawing/2014/main" id="{56C921C2-DC14-42A3-883E-FF7CBB8CEA23}"/>
                  </a:ext>
                </a:extLst>
              </p:cNvPr>
              <p:cNvCxnSpPr>
                <a:cxnSpLocks/>
              </p:cNvCxnSpPr>
              <p:nvPr/>
            </p:nvCxnSpPr>
            <p:spPr>
              <a:xfrm>
                <a:off x="4503420" y="3238999"/>
                <a:ext cx="598419" cy="0"/>
              </a:xfrm>
              <a:prstGeom prst="line">
                <a:avLst/>
              </a:prstGeom>
              <a:grpFill/>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4" name="Connecteur droit 23">
                <a:extLst>
                  <a:ext uri="{FF2B5EF4-FFF2-40B4-BE49-F238E27FC236}">
                    <a16:creationId xmlns:a16="http://schemas.microsoft.com/office/drawing/2014/main" id="{753AEAE4-DF34-44E5-8228-95CE08F011A3}"/>
                  </a:ext>
                </a:extLst>
              </p:cNvPr>
              <p:cNvCxnSpPr>
                <a:cxnSpLocks/>
              </p:cNvCxnSpPr>
              <p:nvPr/>
            </p:nvCxnSpPr>
            <p:spPr>
              <a:xfrm>
                <a:off x="5254026" y="3238999"/>
                <a:ext cx="181099" cy="0"/>
              </a:xfrm>
              <a:prstGeom prst="line">
                <a:avLst/>
              </a:prstGeom>
              <a:grpFill/>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
        <p:nvSpPr>
          <p:cNvPr id="2" name="Titre 1">
            <a:extLst>
              <a:ext uri="{FF2B5EF4-FFF2-40B4-BE49-F238E27FC236}">
                <a16:creationId xmlns:a16="http://schemas.microsoft.com/office/drawing/2014/main" id="{A1F546F5-C65A-42E6-A006-BA7310A4E361}"/>
              </a:ext>
            </a:extLst>
          </p:cNvPr>
          <p:cNvSpPr>
            <a:spLocks noGrp="1"/>
          </p:cNvSpPr>
          <p:nvPr>
            <p:ph type="title"/>
          </p:nvPr>
        </p:nvSpPr>
        <p:spPr/>
        <p:txBody>
          <a:bodyPr/>
          <a:lstStyle/>
          <a:p>
            <a:r>
              <a:rPr lang="fr-FR" sz="6000" dirty="0"/>
              <a:t>Le starter-kit</a:t>
            </a:r>
          </a:p>
        </p:txBody>
      </p:sp>
      <p:grpSp>
        <p:nvGrpSpPr>
          <p:cNvPr id="18" name="Groupe 17">
            <a:extLst>
              <a:ext uri="{FF2B5EF4-FFF2-40B4-BE49-F238E27FC236}">
                <a16:creationId xmlns:a16="http://schemas.microsoft.com/office/drawing/2014/main" id="{E64E22D7-08DC-4519-B245-FD31B4F17EB9}"/>
              </a:ext>
            </a:extLst>
          </p:cNvPr>
          <p:cNvGrpSpPr/>
          <p:nvPr/>
        </p:nvGrpSpPr>
        <p:grpSpPr>
          <a:xfrm>
            <a:off x="1219200" y="2336800"/>
            <a:ext cx="1647825" cy="1484426"/>
            <a:chOff x="1219200" y="3251200"/>
            <a:chExt cx="1647825" cy="1484426"/>
          </a:xfrm>
        </p:grpSpPr>
        <p:sp>
          <p:nvSpPr>
            <p:cNvPr id="3" name="Ellipse 2">
              <a:extLst>
                <a:ext uri="{FF2B5EF4-FFF2-40B4-BE49-F238E27FC236}">
                  <a16:creationId xmlns:a16="http://schemas.microsoft.com/office/drawing/2014/main" id="{6FC3A5FB-B94D-426F-B616-BF03ED7E1064}"/>
                </a:ext>
              </a:extLst>
            </p:cNvPr>
            <p:cNvSpPr/>
            <p:nvPr/>
          </p:nvSpPr>
          <p:spPr>
            <a:xfrm>
              <a:off x="13056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a:extLst>
                <a:ext uri="{FF2B5EF4-FFF2-40B4-BE49-F238E27FC236}">
                  <a16:creationId xmlns:a16="http://schemas.microsoft.com/office/drawing/2014/main" id="{4DDCCA68-D247-407B-90CD-5409A4E6FD04}"/>
                </a:ext>
              </a:extLst>
            </p:cNvPr>
            <p:cNvSpPr txBox="1"/>
            <p:nvPr/>
          </p:nvSpPr>
          <p:spPr>
            <a:xfrm>
              <a:off x="1219200" y="3609975"/>
              <a:ext cx="1647825" cy="876300"/>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Fonctionnalités de base</a:t>
              </a:r>
            </a:p>
          </p:txBody>
        </p:sp>
      </p:grpSp>
      <p:grpSp>
        <p:nvGrpSpPr>
          <p:cNvPr id="19" name="Groupe 18">
            <a:extLst>
              <a:ext uri="{FF2B5EF4-FFF2-40B4-BE49-F238E27FC236}">
                <a16:creationId xmlns:a16="http://schemas.microsoft.com/office/drawing/2014/main" id="{4F32A163-488E-4CD3-A544-46992DAD3752}"/>
              </a:ext>
            </a:extLst>
          </p:cNvPr>
          <p:cNvGrpSpPr/>
          <p:nvPr/>
        </p:nvGrpSpPr>
        <p:grpSpPr>
          <a:xfrm>
            <a:off x="4004411" y="2336800"/>
            <a:ext cx="1484428" cy="1484426"/>
            <a:chOff x="4004411" y="3251200"/>
            <a:chExt cx="1484428" cy="1484426"/>
          </a:xfrm>
        </p:grpSpPr>
        <p:sp>
          <p:nvSpPr>
            <p:cNvPr id="13" name="Ellipse 12">
              <a:extLst>
                <a:ext uri="{FF2B5EF4-FFF2-40B4-BE49-F238E27FC236}">
                  <a16:creationId xmlns:a16="http://schemas.microsoft.com/office/drawing/2014/main" id="{FD26B5E5-1924-4E53-B671-498FD69BF200}"/>
                </a:ext>
              </a:extLst>
            </p:cNvPr>
            <p:cNvSpPr/>
            <p:nvPr/>
          </p:nvSpPr>
          <p:spPr>
            <a:xfrm>
              <a:off x="40044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ZoneTexte 4">
              <a:extLst>
                <a:ext uri="{FF2B5EF4-FFF2-40B4-BE49-F238E27FC236}">
                  <a16:creationId xmlns:a16="http://schemas.microsoft.com/office/drawing/2014/main" id="{E6B2894F-C1BB-4C2B-AB16-B019875A75CC}"/>
                </a:ext>
              </a:extLst>
            </p:cNvPr>
            <p:cNvSpPr txBox="1"/>
            <p:nvPr/>
          </p:nvSpPr>
          <p:spPr>
            <a:xfrm>
              <a:off x="4094389" y="3690257"/>
              <a:ext cx="1322615"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Générique</a:t>
              </a:r>
            </a:p>
          </p:txBody>
        </p:sp>
      </p:grpSp>
      <p:grpSp>
        <p:nvGrpSpPr>
          <p:cNvPr id="20" name="Groupe 19">
            <a:extLst>
              <a:ext uri="{FF2B5EF4-FFF2-40B4-BE49-F238E27FC236}">
                <a16:creationId xmlns:a16="http://schemas.microsoft.com/office/drawing/2014/main" id="{BEB323FD-4324-4E40-8488-D7DE263AB082}"/>
              </a:ext>
            </a:extLst>
          </p:cNvPr>
          <p:cNvGrpSpPr/>
          <p:nvPr/>
        </p:nvGrpSpPr>
        <p:grpSpPr>
          <a:xfrm>
            <a:off x="6703161" y="2336800"/>
            <a:ext cx="1484428" cy="1484426"/>
            <a:chOff x="6703161" y="3251200"/>
            <a:chExt cx="1484428" cy="1484426"/>
          </a:xfrm>
        </p:grpSpPr>
        <p:sp>
          <p:nvSpPr>
            <p:cNvPr id="15" name="Ellipse 14">
              <a:extLst>
                <a:ext uri="{FF2B5EF4-FFF2-40B4-BE49-F238E27FC236}">
                  <a16:creationId xmlns:a16="http://schemas.microsoft.com/office/drawing/2014/main" id="{2878CA6D-07A1-40AD-A42C-511B30E98BF7}"/>
                </a:ext>
              </a:extLst>
            </p:cNvPr>
            <p:cNvSpPr/>
            <p:nvPr/>
          </p:nvSpPr>
          <p:spPr>
            <a:xfrm>
              <a:off x="670316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0C4F4DA8-80ED-4E9E-A0B2-A8A1C887FB1E}"/>
                </a:ext>
              </a:extLst>
            </p:cNvPr>
            <p:cNvSpPr txBox="1"/>
            <p:nvPr/>
          </p:nvSpPr>
          <p:spPr>
            <a:xfrm>
              <a:off x="6774998" y="3694339"/>
              <a:ext cx="1322615"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Adaptable</a:t>
              </a:r>
            </a:p>
          </p:txBody>
        </p:sp>
      </p:grpSp>
      <p:grpSp>
        <p:nvGrpSpPr>
          <p:cNvPr id="21" name="Groupe 20">
            <a:extLst>
              <a:ext uri="{FF2B5EF4-FFF2-40B4-BE49-F238E27FC236}">
                <a16:creationId xmlns:a16="http://schemas.microsoft.com/office/drawing/2014/main" id="{CE7F1FF1-7BB8-4B36-9480-D5A87E3E3709}"/>
              </a:ext>
            </a:extLst>
          </p:cNvPr>
          <p:cNvGrpSpPr/>
          <p:nvPr/>
        </p:nvGrpSpPr>
        <p:grpSpPr>
          <a:xfrm>
            <a:off x="9324977" y="2336800"/>
            <a:ext cx="1647823" cy="1484426"/>
            <a:chOff x="9324977" y="3251200"/>
            <a:chExt cx="1647823" cy="1484426"/>
          </a:xfrm>
        </p:grpSpPr>
        <p:sp>
          <p:nvSpPr>
            <p:cNvPr id="17" name="Ellipse 16">
              <a:extLst>
                <a:ext uri="{FF2B5EF4-FFF2-40B4-BE49-F238E27FC236}">
                  <a16:creationId xmlns:a16="http://schemas.microsoft.com/office/drawing/2014/main" id="{6376AB5C-C3C1-4BAA-A05D-020ABD91CF54}"/>
                </a:ext>
              </a:extLst>
            </p:cNvPr>
            <p:cNvSpPr/>
            <p:nvPr/>
          </p:nvSpPr>
          <p:spPr>
            <a:xfrm>
              <a:off x="9401911" y="3251200"/>
              <a:ext cx="1484428" cy="1484426"/>
            </a:xfrm>
            <a:prstGeom prst="ellipse">
              <a:avLst/>
            </a:prstGeom>
            <a:solidFill>
              <a:srgbClr val="CE3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8C17D1CD-4F47-4918-AABC-D92653DC0DED}"/>
                </a:ext>
              </a:extLst>
            </p:cNvPr>
            <p:cNvSpPr txBox="1"/>
            <p:nvPr/>
          </p:nvSpPr>
          <p:spPr>
            <a:xfrm>
              <a:off x="9324977" y="3694339"/>
              <a:ext cx="1647823" cy="612322"/>
            </a:xfrm>
            <a:prstGeom prst="rect">
              <a:avLst/>
            </a:prstGeom>
          </p:spPr>
          <p:txBody>
            <a:bodyPr wrap="square" rtlCol="0" anchor="ctr" anchorCtr="0">
              <a:normAutofit/>
            </a:bodyPr>
            <a:lstStyle/>
            <a:p>
              <a:pPr algn="ctr"/>
              <a:r>
                <a:rPr lang="fr-FR" sz="1400" b="1" dirty="0">
                  <a:solidFill>
                    <a:schemeClr val="bg2"/>
                  </a:solidFill>
                  <a:latin typeface="Raleway ExtraBold" panose="020B0003030101060003" pitchFamily="34" charset="0"/>
                </a:rPr>
                <a:t>Réutilisable</a:t>
              </a:r>
            </a:p>
          </p:txBody>
        </p:sp>
      </p:grpSp>
      <p:grpSp>
        <p:nvGrpSpPr>
          <p:cNvPr id="8" name="Groupe 7">
            <a:extLst>
              <a:ext uri="{FF2B5EF4-FFF2-40B4-BE49-F238E27FC236}">
                <a16:creationId xmlns:a16="http://schemas.microsoft.com/office/drawing/2014/main" id="{84B97440-7A6A-4658-AFBF-9479B5DE53BF}"/>
              </a:ext>
            </a:extLst>
          </p:cNvPr>
          <p:cNvGrpSpPr/>
          <p:nvPr/>
        </p:nvGrpSpPr>
        <p:grpSpPr>
          <a:xfrm>
            <a:off x="11630526" y="6296526"/>
            <a:ext cx="561474" cy="561473"/>
            <a:chOff x="11630526" y="6296526"/>
            <a:chExt cx="561474" cy="561473"/>
          </a:xfrm>
        </p:grpSpPr>
        <p:sp>
          <p:nvSpPr>
            <p:cNvPr id="9" name="Larme 8">
              <a:extLst>
                <a:ext uri="{FF2B5EF4-FFF2-40B4-BE49-F238E27FC236}">
                  <a16:creationId xmlns:a16="http://schemas.microsoft.com/office/drawing/2014/main" id="{2C8BA8C8-4512-429A-B507-4F2521B5970C}"/>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287404C6-D105-4E7E-BA4C-F28393FD10BB}"/>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12</a:t>
              </a:r>
            </a:p>
          </p:txBody>
        </p:sp>
      </p:grpSp>
    </p:spTree>
    <p:extLst>
      <p:ext uri="{BB962C8B-B14F-4D97-AF65-F5344CB8AC3E}">
        <p14:creationId xmlns:p14="http://schemas.microsoft.com/office/powerpoint/2010/main" val="275957544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60F216-8FE8-47DF-8A89-5E358B8BB948}"/>
              </a:ext>
            </a:extLst>
          </p:cNvPr>
          <p:cNvSpPr>
            <a:spLocks noGrp="1"/>
          </p:cNvSpPr>
          <p:nvPr>
            <p:ph type="title"/>
          </p:nvPr>
        </p:nvSpPr>
        <p:spPr/>
        <p:txBody>
          <a:bodyPr/>
          <a:lstStyle/>
          <a:p>
            <a:r>
              <a:rPr lang="fr-FR" dirty="0"/>
              <a:t>Mon Parcours</a:t>
            </a:r>
          </a:p>
        </p:txBody>
      </p:sp>
      <p:grpSp>
        <p:nvGrpSpPr>
          <p:cNvPr id="23" name="Groupe 22">
            <a:extLst>
              <a:ext uri="{FF2B5EF4-FFF2-40B4-BE49-F238E27FC236}">
                <a16:creationId xmlns:a16="http://schemas.microsoft.com/office/drawing/2014/main" id="{92A7139D-5209-4664-BBD2-D495B278A6DA}"/>
              </a:ext>
            </a:extLst>
          </p:cNvPr>
          <p:cNvGrpSpPr/>
          <p:nvPr/>
        </p:nvGrpSpPr>
        <p:grpSpPr>
          <a:xfrm>
            <a:off x="1048349" y="2684437"/>
            <a:ext cx="2515081" cy="1951186"/>
            <a:chOff x="1048349" y="2349007"/>
            <a:chExt cx="2515081" cy="1951186"/>
          </a:xfrm>
        </p:grpSpPr>
        <p:sp>
          <p:nvSpPr>
            <p:cNvPr id="20" name="Parallélogramme 19">
              <a:extLst>
                <a:ext uri="{FF2B5EF4-FFF2-40B4-BE49-F238E27FC236}">
                  <a16:creationId xmlns:a16="http://schemas.microsoft.com/office/drawing/2014/main" id="{5F2F2085-17C4-4BBA-B505-C39E7A6D86FF}"/>
                </a:ext>
              </a:extLst>
            </p:cNvPr>
            <p:cNvSpPr/>
            <p:nvPr/>
          </p:nvSpPr>
          <p:spPr>
            <a:xfrm>
              <a:off x="1048349" y="3760434"/>
              <a:ext cx="2515081" cy="539759"/>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2" name="Larme 21">
              <a:extLst>
                <a:ext uri="{FF2B5EF4-FFF2-40B4-BE49-F238E27FC236}">
                  <a16:creationId xmlns:a16="http://schemas.microsoft.com/office/drawing/2014/main" id="{7DB235B9-99AA-4A7A-B67A-9DCC198A3BA9}"/>
                </a:ext>
              </a:extLst>
            </p:cNvPr>
            <p:cNvSpPr/>
            <p:nvPr/>
          </p:nvSpPr>
          <p:spPr>
            <a:xfrm rot="8100000">
              <a:off x="1713728" y="2349007"/>
              <a:ext cx="1219282" cy="121928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ZoneTexte 2">
              <a:extLst>
                <a:ext uri="{FF2B5EF4-FFF2-40B4-BE49-F238E27FC236}">
                  <a16:creationId xmlns:a16="http://schemas.microsoft.com/office/drawing/2014/main" id="{3C7F0D0F-E444-4B54-85A4-79A00C15F302}"/>
                </a:ext>
              </a:extLst>
            </p:cNvPr>
            <p:cNvSpPr txBox="1"/>
            <p:nvPr/>
          </p:nvSpPr>
          <p:spPr>
            <a:xfrm>
              <a:off x="1775535" y="3796682"/>
              <a:ext cx="1109708" cy="488272"/>
            </a:xfrm>
            <a:prstGeom prst="rect">
              <a:avLst/>
            </a:prstGeom>
          </p:spPr>
          <p:txBody>
            <a:bodyPr wrap="square" rtlCol="0" anchor="ctr" anchorCtr="0">
              <a:normAutofit/>
            </a:bodyPr>
            <a:lstStyle/>
            <a:p>
              <a:pPr algn="ctr"/>
              <a:r>
                <a:rPr lang="fr-FR" sz="2000" b="1" dirty="0">
                  <a:solidFill>
                    <a:schemeClr val="bg1"/>
                  </a:solidFill>
                  <a:latin typeface="Raleway ExtraBold" panose="020B0003030101060003" pitchFamily="34" charset="0"/>
                </a:rPr>
                <a:t>2015</a:t>
              </a:r>
            </a:p>
          </p:txBody>
        </p:sp>
        <p:sp>
          <p:nvSpPr>
            <p:cNvPr id="4" name="ZoneTexte 3">
              <a:extLst>
                <a:ext uri="{FF2B5EF4-FFF2-40B4-BE49-F238E27FC236}">
                  <a16:creationId xmlns:a16="http://schemas.microsoft.com/office/drawing/2014/main" id="{03F07D5E-703C-44C6-BC3B-AD5BFD75FFAA}"/>
                </a:ext>
              </a:extLst>
            </p:cNvPr>
            <p:cNvSpPr txBox="1"/>
            <p:nvPr/>
          </p:nvSpPr>
          <p:spPr>
            <a:xfrm>
              <a:off x="1775535" y="2485747"/>
              <a:ext cx="1109708" cy="881109"/>
            </a:xfrm>
            <a:prstGeom prst="rect">
              <a:avLst/>
            </a:prstGeom>
          </p:spPr>
          <p:txBody>
            <a:bodyPr wrap="square" rtlCol="0" anchor="ctr" anchorCtr="0">
              <a:normAutofit/>
            </a:bodyPr>
            <a:lstStyle/>
            <a:p>
              <a:pPr algn="ctr"/>
              <a:r>
                <a:rPr lang="fr-FR" sz="1600" b="1" dirty="0">
                  <a:solidFill>
                    <a:schemeClr val="bg1"/>
                  </a:solidFill>
                  <a:latin typeface="Raleway ExtraBold" panose="020B0003030101060003" pitchFamily="34" charset="0"/>
                </a:rPr>
                <a:t>A.S.c.1</a:t>
              </a:r>
            </a:p>
            <a:p>
              <a:pPr algn="ctr"/>
              <a:r>
                <a:rPr lang="fr-FR" sz="1600" b="1" dirty="0">
                  <a:solidFill>
                    <a:schemeClr val="bg1"/>
                  </a:solidFill>
                  <a:latin typeface="Raleway ExtraBold" panose="020B0003030101060003" pitchFamily="34" charset="0"/>
                </a:rPr>
                <a:t>SUPINFO</a:t>
              </a:r>
            </a:p>
          </p:txBody>
        </p:sp>
      </p:grpSp>
      <p:grpSp>
        <p:nvGrpSpPr>
          <p:cNvPr id="45" name="Groupe 44">
            <a:extLst>
              <a:ext uri="{FF2B5EF4-FFF2-40B4-BE49-F238E27FC236}">
                <a16:creationId xmlns:a16="http://schemas.microsoft.com/office/drawing/2014/main" id="{5E7CC029-1F62-4A62-89AD-B0F8DEC39164}"/>
              </a:ext>
            </a:extLst>
          </p:cNvPr>
          <p:cNvGrpSpPr/>
          <p:nvPr/>
        </p:nvGrpSpPr>
        <p:grpSpPr>
          <a:xfrm>
            <a:off x="6008591" y="2684437"/>
            <a:ext cx="2515081" cy="1951186"/>
            <a:chOff x="6008591" y="2684437"/>
            <a:chExt cx="2515081" cy="1951186"/>
          </a:xfrm>
        </p:grpSpPr>
        <p:sp>
          <p:nvSpPr>
            <p:cNvPr id="30" name="Parallélogramme 29">
              <a:extLst>
                <a:ext uri="{FF2B5EF4-FFF2-40B4-BE49-F238E27FC236}">
                  <a16:creationId xmlns:a16="http://schemas.microsoft.com/office/drawing/2014/main" id="{4A3F5A3B-7A86-4FED-83DD-B1238212CA44}"/>
                </a:ext>
              </a:extLst>
            </p:cNvPr>
            <p:cNvSpPr/>
            <p:nvPr/>
          </p:nvSpPr>
          <p:spPr>
            <a:xfrm>
              <a:off x="6008591" y="4095864"/>
              <a:ext cx="2515081" cy="539759"/>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2" name="Larme 31">
              <a:extLst>
                <a:ext uri="{FF2B5EF4-FFF2-40B4-BE49-F238E27FC236}">
                  <a16:creationId xmlns:a16="http://schemas.microsoft.com/office/drawing/2014/main" id="{FB019AE2-5345-4B3D-9669-6D56CBADD969}"/>
                </a:ext>
              </a:extLst>
            </p:cNvPr>
            <p:cNvSpPr/>
            <p:nvPr/>
          </p:nvSpPr>
          <p:spPr>
            <a:xfrm rot="8100000">
              <a:off x="6656488" y="2684437"/>
              <a:ext cx="1219282" cy="121928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13AC48AB-E857-4310-9044-64EA57626B83}"/>
                </a:ext>
              </a:extLst>
            </p:cNvPr>
            <p:cNvSpPr txBox="1"/>
            <p:nvPr/>
          </p:nvSpPr>
          <p:spPr>
            <a:xfrm>
              <a:off x="6303885" y="4120276"/>
              <a:ext cx="1960485" cy="488272"/>
            </a:xfrm>
            <a:prstGeom prst="rect">
              <a:avLst/>
            </a:prstGeom>
          </p:spPr>
          <p:txBody>
            <a:bodyPr wrap="square" rtlCol="0" anchor="ctr" anchorCtr="0">
              <a:normAutofit/>
            </a:bodyPr>
            <a:lstStyle/>
            <a:p>
              <a:pPr algn="ctr"/>
              <a:r>
                <a:rPr lang="fr-FR" sz="2000" b="1" dirty="0">
                  <a:solidFill>
                    <a:schemeClr val="bg1"/>
                  </a:solidFill>
                  <a:latin typeface="Raleway ExtraBold" panose="020B0003030101060003" pitchFamily="34" charset="0"/>
                </a:rPr>
                <a:t>2018</a:t>
              </a:r>
            </a:p>
          </p:txBody>
        </p:sp>
        <p:pic>
          <p:nvPicPr>
            <p:cNvPr id="43" name="Image 42">
              <a:extLst>
                <a:ext uri="{FF2B5EF4-FFF2-40B4-BE49-F238E27FC236}">
                  <a16:creationId xmlns:a16="http://schemas.microsoft.com/office/drawing/2014/main" id="{3BFD0A35-BA33-4DCA-B43E-C78B75E21E60}"/>
                </a:ext>
              </a:extLst>
            </p:cNvPr>
            <p:cNvPicPr>
              <a:picLocks noChangeAspect="1"/>
            </p:cNvPicPr>
            <p:nvPr>
              <p:custDataLst>
                <p:tags r:id="rId3"/>
              </p:custDataLst>
            </p:nvPr>
          </p:nvPicPr>
          <p:blipFill rotWithShape="1">
            <a:blip r:embed="rId6"/>
            <a:srcRect b="25571"/>
            <a:stretch/>
          </p:blipFill>
          <p:spPr>
            <a:xfrm>
              <a:off x="6560597" y="2927395"/>
              <a:ext cx="1447060" cy="733367"/>
            </a:xfrm>
            <a:prstGeom prst="rect">
              <a:avLst/>
            </a:prstGeom>
          </p:spPr>
        </p:pic>
        <p:sp>
          <p:nvSpPr>
            <p:cNvPr id="12" name="ZoneTexte 11">
              <a:extLst>
                <a:ext uri="{FF2B5EF4-FFF2-40B4-BE49-F238E27FC236}">
                  <a16:creationId xmlns:a16="http://schemas.microsoft.com/office/drawing/2014/main" id="{01FA891B-9D50-4678-BF76-8A29D703FF5C}"/>
                </a:ext>
              </a:extLst>
            </p:cNvPr>
            <p:cNvSpPr txBox="1"/>
            <p:nvPr/>
          </p:nvSpPr>
          <p:spPr>
            <a:xfrm>
              <a:off x="6560597" y="2853523"/>
              <a:ext cx="1447060" cy="881109"/>
            </a:xfrm>
            <a:prstGeom prst="rect">
              <a:avLst/>
            </a:prstGeom>
          </p:spPr>
          <p:txBody>
            <a:bodyPr wrap="square" rtlCol="0" anchor="ctr" anchorCtr="0">
              <a:normAutofit/>
            </a:bodyPr>
            <a:lstStyle/>
            <a:p>
              <a:pPr algn="ctr"/>
              <a:r>
                <a:rPr lang="fr-FR" sz="1600" b="1" dirty="0">
                  <a:solidFill>
                    <a:schemeClr val="bg1"/>
                  </a:solidFill>
                  <a:latin typeface="Raleway ExtraBold" panose="020B0003030101060003" pitchFamily="34" charset="0"/>
                </a:rPr>
                <a:t>Alternance</a:t>
              </a:r>
            </a:p>
            <a:p>
              <a:pPr algn="ctr"/>
              <a:r>
                <a:rPr lang="fr-FR" sz="1600" b="1" dirty="0">
                  <a:solidFill>
                    <a:schemeClr val="bg1"/>
                  </a:solidFill>
                  <a:latin typeface="Raleway ExtraBold" panose="020B0003030101060003" pitchFamily="34" charset="0"/>
                </a:rPr>
                <a:t>Amiltone</a:t>
              </a:r>
            </a:p>
          </p:txBody>
        </p:sp>
      </p:grpSp>
      <p:grpSp>
        <p:nvGrpSpPr>
          <p:cNvPr id="41" name="Groupe 40">
            <a:extLst>
              <a:ext uri="{FF2B5EF4-FFF2-40B4-BE49-F238E27FC236}">
                <a16:creationId xmlns:a16="http://schemas.microsoft.com/office/drawing/2014/main" id="{E436FAED-C88D-4298-A74E-B2C690BF16C8}"/>
              </a:ext>
            </a:extLst>
          </p:cNvPr>
          <p:cNvGrpSpPr/>
          <p:nvPr/>
        </p:nvGrpSpPr>
        <p:grpSpPr>
          <a:xfrm>
            <a:off x="8488713" y="4095864"/>
            <a:ext cx="2515081" cy="1948291"/>
            <a:chOff x="8488713" y="3760434"/>
            <a:chExt cx="2515081" cy="1948291"/>
          </a:xfrm>
        </p:grpSpPr>
        <p:sp>
          <p:nvSpPr>
            <p:cNvPr id="37" name="Parallélogramme 36">
              <a:extLst>
                <a:ext uri="{FF2B5EF4-FFF2-40B4-BE49-F238E27FC236}">
                  <a16:creationId xmlns:a16="http://schemas.microsoft.com/office/drawing/2014/main" id="{60D7DF59-474F-4CC9-B518-B11122C80866}"/>
                </a:ext>
              </a:extLst>
            </p:cNvPr>
            <p:cNvSpPr/>
            <p:nvPr/>
          </p:nvSpPr>
          <p:spPr>
            <a:xfrm>
              <a:off x="8488713" y="3760434"/>
              <a:ext cx="2515081" cy="539759"/>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9" name="Larme 38">
              <a:extLst>
                <a:ext uri="{FF2B5EF4-FFF2-40B4-BE49-F238E27FC236}">
                  <a16:creationId xmlns:a16="http://schemas.microsoft.com/office/drawing/2014/main" id="{B418D03B-9E28-4B71-BEAC-A07848DB9E07}"/>
                </a:ext>
              </a:extLst>
            </p:cNvPr>
            <p:cNvSpPr/>
            <p:nvPr/>
          </p:nvSpPr>
          <p:spPr>
            <a:xfrm rot="18900000">
              <a:off x="9136610" y="4489441"/>
              <a:ext cx="1219282" cy="1219284"/>
            </a:xfrm>
            <a:prstGeom prst="teardrop">
              <a:avLst/>
            </a:prstGeom>
            <a:solidFill>
              <a:schemeClr val="accent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ZoneTexte 13">
              <a:extLst>
                <a:ext uri="{FF2B5EF4-FFF2-40B4-BE49-F238E27FC236}">
                  <a16:creationId xmlns:a16="http://schemas.microsoft.com/office/drawing/2014/main" id="{6CB705F7-904D-4DD8-A05D-EDB079F4ED5C}"/>
                </a:ext>
              </a:extLst>
            </p:cNvPr>
            <p:cNvSpPr txBox="1"/>
            <p:nvPr/>
          </p:nvSpPr>
          <p:spPr>
            <a:xfrm>
              <a:off x="8743334" y="3784846"/>
              <a:ext cx="1960485" cy="488272"/>
            </a:xfrm>
            <a:prstGeom prst="rect">
              <a:avLst/>
            </a:prstGeom>
          </p:spPr>
          <p:txBody>
            <a:bodyPr wrap="square" rtlCol="0" anchor="ctr" anchorCtr="0">
              <a:normAutofit/>
            </a:bodyPr>
            <a:lstStyle/>
            <a:p>
              <a:pPr algn="ctr"/>
              <a:r>
                <a:rPr lang="fr-FR" sz="2000" b="1" dirty="0">
                  <a:solidFill>
                    <a:schemeClr val="bg1"/>
                  </a:solidFill>
                  <a:latin typeface="Raleway ExtraBold" panose="020B0003030101060003" pitchFamily="34" charset="0"/>
                </a:rPr>
                <a:t>2019 - 2020</a:t>
              </a:r>
            </a:p>
          </p:txBody>
        </p:sp>
        <p:sp>
          <p:nvSpPr>
            <p:cNvPr id="16" name="ZoneTexte 15">
              <a:extLst>
                <a:ext uri="{FF2B5EF4-FFF2-40B4-BE49-F238E27FC236}">
                  <a16:creationId xmlns:a16="http://schemas.microsoft.com/office/drawing/2014/main" id="{D29784FB-7BAF-421B-B79E-1A64A9B9F87D}"/>
                </a:ext>
              </a:extLst>
            </p:cNvPr>
            <p:cNvSpPr txBox="1"/>
            <p:nvPr/>
          </p:nvSpPr>
          <p:spPr>
            <a:xfrm>
              <a:off x="9032130" y="4659685"/>
              <a:ext cx="1447060" cy="881109"/>
            </a:xfrm>
            <a:prstGeom prst="rect">
              <a:avLst/>
            </a:prstGeom>
          </p:spPr>
          <p:txBody>
            <a:bodyPr wrap="square" rtlCol="0" anchor="ctr" anchorCtr="0">
              <a:normAutofit/>
            </a:bodyPr>
            <a:lstStyle/>
            <a:p>
              <a:pPr algn="ctr"/>
              <a:r>
                <a:rPr lang="fr-FR" sz="1600" b="1" dirty="0">
                  <a:solidFill>
                    <a:schemeClr val="bg1"/>
                  </a:solidFill>
                  <a:latin typeface="Raleway ExtraBold" panose="020B0003030101060003" pitchFamily="34" charset="0"/>
                </a:rPr>
                <a:t>M.S.c.2</a:t>
              </a:r>
            </a:p>
            <a:p>
              <a:pPr algn="ctr"/>
              <a:r>
                <a:rPr lang="fr-FR" sz="1600" b="1" dirty="0">
                  <a:solidFill>
                    <a:schemeClr val="bg1"/>
                  </a:solidFill>
                  <a:latin typeface="Raleway ExtraBold" panose="020B0003030101060003" pitchFamily="34" charset="0"/>
                </a:rPr>
                <a:t>SUPINFO</a:t>
              </a:r>
            </a:p>
          </p:txBody>
        </p:sp>
      </p:grpSp>
      <p:pic>
        <p:nvPicPr>
          <p:cNvPr id="18" name="Image 17" descr="Une image contenant personne, homme, debout, tenant&#10;&#10;Description générée automatiquement">
            <a:extLst>
              <a:ext uri="{FF2B5EF4-FFF2-40B4-BE49-F238E27FC236}">
                <a16:creationId xmlns:a16="http://schemas.microsoft.com/office/drawing/2014/main" id="{DBD5A133-FA41-4615-AB45-AC01CBA3981D}"/>
              </a:ext>
            </a:extLst>
          </p:cNvPr>
          <p:cNvPicPr>
            <a:picLocks noChangeAspect="1"/>
          </p:cNvPicPr>
          <p:nvPr>
            <p:custDataLst>
              <p:tags r:id="rId1"/>
            </p:custDataLst>
          </p:nvPr>
        </p:nvPicPr>
        <p:blipFill rotWithShape="1">
          <a:blip r:embed="rId7"/>
          <a:srcRect t="7228" b="35268"/>
          <a:stretch/>
        </p:blipFill>
        <p:spPr>
          <a:xfrm>
            <a:off x="2330389" y="275431"/>
            <a:ext cx="1505827" cy="1504949"/>
          </a:xfrm>
          <a:prstGeom prst="ellipse">
            <a:avLst/>
          </a:prstGeom>
        </p:spPr>
      </p:pic>
      <p:grpSp>
        <p:nvGrpSpPr>
          <p:cNvPr id="54" name="Groupe 53">
            <a:extLst>
              <a:ext uri="{FF2B5EF4-FFF2-40B4-BE49-F238E27FC236}">
                <a16:creationId xmlns:a16="http://schemas.microsoft.com/office/drawing/2014/main" id="{EB2AA6AA-3CB5-4D8E-BC56-866BEA8B0270}"/>
              </a:ext>
            </a:extLst>
          </p:cNvPr>
          <p:cNvGrpSpPr/>
          <p:nvPr/>
        </p:nvGrpSpPr>
        <p:grpSpPr>
          <a:xfrm>
            <a:off x="3528470" y="4095864"/>
            <a:ext cx="2515081" cy="1948292"/>
            <a:chOff x="3528470" y="4095864"/>
            <a:chExt cx="2515081" cy="1948292"/>
          </a:xfrm>
        </p:grpSpPr>
        <p:sp>
          <p:nvSpPr>
            <p:cNvPr id="25" name="Parallélogramme 24">
              <a:extLst>
                <a:ext uri="{FF2B5EF4-FFF2-40B4-BE49-F238E27FC236}">
                  <a16:creationId xmlns:a16="http://schemas.microsoft.com/office/drawing/2014/main" id="{7277FEF2-8B74-471C-B08F-3449AA4FE2A6}"/>
                </a:ext>
              </a:extLst>
            </p:cNvPr>
            <p:cNvSpPr/>
            <p:nvPr/>
          </p:nvSpPr>
          <p:spPr>
            <a:xfrm>
              <a:off x="3528470" y="4095864"/>
              <a:ext cx="2515081" cy="539759"/>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Larme 26">
              <a:extLst>
                <a:ext uri="{FF2B5EF4-FFF2-40B4-BE49-F238E27FC236}">
                  <a16:creationId xmlns:a16="http://schemas.microsoft.com/office/drawing/2014/main" id="{10D0D9E7-3A3A-4D97-B88A-0EF6854ED3AD}"/>
                </a:ext>
              </a:extLst>
            </p:cNvPr>
            <p:cNvSpPr/>
            <p:nvPr/>
          </p:nvSpPr>
          <p:spPr>
            <a:xfrm rot="18900000">
              <a:off x="4138073" y="4824872"/>
              <a:ext cx="1219282" cy="1219284"/>
            </a:xfrm>
            <a:prstGeom prst="teardrop">
              <a:avLst/>
            </a:prstGeom>
            <a:solidFill>
              <a:schemeClr val="accent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A8BB5DAB-FE44-4A9B-A395-ED2C0FC03D91}"/>
                </a:ext>
              </a:extLst>
            </p:cNvPr>
            <p:cNvSpPr txBox="1"/>
            <p:nvPr/>
          </p:nvSpPr>
          <p:spPr>
            <a:xfrm>
              <a:off x="3792246" y="4120276"/>
              <a:ext cx="1960485" cy="488272"/>
            </a:xfrm>
            <a:prstGeom prst="rect">
              <a:avLst/>
            </a:prstGeom>
          </p:spPr>
          <p:txBody>
            <a:bodyPr wrap="square" rtlCol="0" anchor="ctr" anchorCtr="0">
              <a:normAutofit/>
            </a:bodyPr>
            <a:lstStyle/>
            <a:p>
              <a:pPr algn="ctr"/>
              <a:r>
                <a:rPr lang="fr-FR" sz="2000" b="1" dirty="0">
                  <a:solidFill>
                    <a:schemeClr val="bg1"/>
                  </a:solidFill>
                  <a:latin typeface="Raleway ExtraBold" panose="020B0003030101060003" pitchFamily="34" charset="0"/>
                </a:rPr>
                <a:t>2016 - 2018</a:t>
              </a:r>
            </a:p>
          </p:txBody>
        </p:sp>
        <p:pic>
          <p:nvPicPr>
            <p:cNvPr id="53" name="Image 52">
              <a:extLst>
                <a:ext uri="{FF2B5EF4-FFF2-40B4-BE49-F238E27FC236}">
                  <a16:creationId xmlns:a16="http://schemas.microsoft.com/office/drawing/2014/main" id="{41ED6D43-1F55-459B-9BC0-BE2BE4029249}"/>
                </a:ext>
              </a:extLst>
            </p:cNvPr>
            <p:cNvPicPr>
              <a:picLocks noChangeAspect="1"/>
            </p:cNvPicPr>
            <p:nvPr>
              <p:custDataLst>
                <p:tags r:id="rId2"/>
              </p:custDataLst>
            </p:nvPr>
          </p:nvPicPr>
          <p:blipFill rotWithShape="1">
            <a:blip r:embed="rId6"/>
            <a:srcRect b="25571"/>
            <a:stretch/>
          </p:blipFill>
          <p:spPr>
            <a:xfrm>
              <a:off x="4043779" y="5066480"/>
              <a:ext cx="1447060" cy="733367"/>
            </a:xfrm>
            <a:prstGeom prst="rect">
              <a:avLst/>
            </a:prstGeom>
          </p:spPr>
        </p:pic>
        <p:sp>
          <p:nvSpPr>
            <p:cNvPr id="8" name="ZoneTexte 7">
              <a:extLst>
                <a:ext uri="{FF2B5EF4-FFF2-40B4-BE49-F238E27FC236}">
                  <a16:creationId xmlns:a16="http://schemas.microsoft.com/office/drawing/2014/main" id="{F7112A71-AB69-4BD4-A8AC-4A699BB5F1B1}"/>
                </a:ext>
              </a:extLst>
            </p:cNvPr>
            <p:cNvSpPr txBox="1"/>
            <p:nvPr/>
          </p:nvSpPr>
          <p:spPr>
            <a:xfrm>
              <a:off x="4119239" y="4971053"/>
              <a:ext cx="1296140" cy="881109"/>
            </a:xfrm>
            <a:prstGeom prst="rect">
              <a:avLst/>
            </a:prstGeom>
          </p:spPr>
          <p:txBody>
            <a:bodyPr wrap="square" rtlCol="0" anchor="ctr" anchorCtr="0">
              <a:normAutofit/>
            </a:bodyPr>
            <a:lstStyle/>
            <a:p>
              <a:pPr algn="ctr"/>
              <a:r>
                <a:rPr lang="fr-FR" sz="1600" b="1" dirty="0">
                  <a:solidFill>
                    <a:schemeClr val="bg1"/>
                  </a:solidFill>
                  <a:latin typeface="Raleway ExtraBold" panose="020B0003030101060003" pitchFamily="34" charset="0"/>
                </a:rPr>
                <a:t>Stages</a:t>
              </a:r>
            </a:p>
            <a:p>
              <a:pPr algn="ctr"/>
              <a:r>
                <a:rPr lang="fr-FR" sz="1600" b="1" dirty="0">
                  <a:solidFill>
                    <a:schemeClr val="bg1"/>
                  </a:solidFill>
                  <a:latin typeface="Raleway ExtraBold" panose="020B0003030101060003" pitchFamily="34" charset="0"/>
                </a:rPr>
                <a:t>Amiltone</a:t>
              </a:r>
            </a:p>
          </p:txBody>
        </p:sp>
      </p:grpSp>
      <p:grpSp>
        <p:nvGrpSpPr>
          <p:cNvPr id="58" name="Groupe 57">
            <a:extLst>
              <a:ext uri="{FF2B5EF4-FFF2-40B4-BE49-F238E27FC236}">
                <a16:creationId xmlns:a16="http://schemas.microsoft.com/office/drawing/2014/main" id="{003DF231-5881-49D0-BC6E-C0E2442E5A92}"/>
              </a:ext>
            </a:extLst>
          </p:cNvPr>
          <p:cNvGrpSpPr/>
          <p:nvPr/>
        </p:nvGrpSpPr>
        <p:grpSpPr>
          <a:xfrm>
            <a:off x="11630526" y="6296526"/>
            <a:ext cx="561474" cy="561473"/>
            <a:chOff x="11630526" y="6296526"/>
            <a:chExt cx="561474" cy="561473"/>
          </a:xfrm>
        </p:grpSpPr>
        <p:sp>
          <p:nvSpPr>
            <p:cNvPr id="56" name="Larme 55">
              <a:extLst>
                <a:ext uri="{FF2B5EF4-FFF2-40B4-BE49-F238E27FC236}">
                  <a16:creationId xmlns:a16="http://schemas.microsoft.com/office/drawing/2014/main" id="{757EC011-A287-47C6-8DE0-26F61B5A9359}"/>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7" name="ZoneTexte 56">
              <a:extLst>
                <a:ext uri="{FF2B5EF4-FFF2-40B4-BE49-F238E27FC236}">
                  <a16:creationId xmlns:a16="http://schemas.microsoft.com/office/drawing/2014/main" id="{69F9B726-34CF-4B34-8ECF-5542DC64E284}"/>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a:t>
              </a:r>
            </a:p>
          </p:txBody>
        </p:sp>
      </p:grpSp>
    </p:spTree>
    <p:extLst>
      <p:ext uri="{BB962C8B-B14F-4D97-AF65-F5344CB8AC3E}">
        <p14:creationId xmlns:p14="http://schemas.microsoft.com/office/powerpoint/2010/main" val="3700982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500"/>
                                        <p:tgtEl>
                                          <p:spTgt spid="5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CF9E0B-51D1-4D77-8224-BEDA0DDBF070}"/>
              </a:ext>
            </a:extLst>
          </p:cNvPr>
          <p:cNvSpPr>
            <a:spLocks noGrp="1"/>
          </p:cNvSpPr>
          <p:nvPr>
            <p:ph type="title"/>
          </p:nvPr>
        </p:nvSpPr>
        <p:spPr>
          <a:xfrm>
            <a:off x="677636" y="325730"/>
            <a:ext cx="10676164" cy="898914"/>
          </a:xfrm>
        </p:spPr>
        <p:txBody>
          <a:bodyPr/>
          <a:lstStyle/>
          <a:p>
            <a:r>
              <a:rPr lang="fr-FR" sz="6000" dirty="0"/>
              <a:t>Les micro-services</a:t>
            </a:r>
          </a:p>
        </p:txBody>
      </p:sp>
      <p:sp>
        <p:nvSpPr>
          <p:cNvPr id="3" name="ZoneTexte 2">
            <a:extLst>
              <a:ext uri="{FF2B5EF4-FFF2-40B4-BE49-F238E27FC236}">
                <a16:creationId xmlns:a16="http://schemas.microsoft.com/office/drawing/2014/main" id="{DA634532-8401-41C5-BA97-987DA6CAA4D3}"/>
              </a:ext>
            </a:extLst>
          </p:cNvPr>
          <p:cNvSpPr txBox="1"/>
          <p:nvPr/>
        </p:nvSpPr>
        <p:spPr>
          <a:xfrm>
            <a:off x="1379764" y="3690257"/>
            <a:ext cx="1322615" cy="612322"/>
          </a:xfrm>
          <a:prstGeom prst="rect">
            <a:avLst/>
          </a:prstGeom>
        </p:spPr>
        <p:txBody>
          <a:bodyPr wrap="square" rtlCol="0" anchor="ctr" anchorCtr="0">
            <a:normAutofit/>
          </a:bodyPr>
          <a:lstStyle/>
          <a:p>
            <a:pPr algn="ctr"/>
            <a:r>
              <a:rPr lang="fr-FR" b="1" dirty="0">
                <a:solidFill>
                  <a:schemeClr val="tx2"/>
                </a:solidFill>
                <a:latin typeface="Raleway ExtraBold" panose="020B0003030101060003" pitchFamily="34" charset="0"/>
              </a:rPr>
              <a:t>Petit</a:t>
            </a:r>
          </a:p>
        </p:txBody>
      </p:sp>
      <p:sp>
        <p:nvSpPr>
          <p:cNvPr id="5" name="ZoneTexte 4">
            <a:extLst>
              <a:ext uri="{FF2B5EF4-FFF2-40B4-BE49-F238E27FC236}">
                <a16:creationId xmlns:a16="http://schemas.microsoft.com/office/drawing/2014/main" id="{09507E2A-A4A5-4CAA-A935-173B1E17F132}"/>
              </a:ext>
            </a:extLst>
          </p:cNvPr>
          <p:cNvSpPr txBox="1"/>
          <p:nvPr/>
        </p:nvSpPr>
        <p:spPr>
          <a:xfrm>
            <a:off x="4092348" y="3684813"/>
            <a:ext cx="1322615" cy="612322"/>
          </a:xfrm>
          <a:prstGeom prst="rect">
            <a:avLst/>
          </a:prstGeom>
        </p:spPr>
        <p:txBody>
          <a:bodyPr wrap="square" rtlCol="0" anchor="ctr" anchorCtr="0">
            <a:normAutofit lnSpcReduction="10000"/>
          </a:bodyPr>
          <a:lstStyle/>
          <a:p>
            <a:pPr algn="ctr"/>
            <a:r>
              <a:rPr lang="fr-FR" b="1" dirty="0">
                <a:solidFill>
                  <a:schemeClr val="tx2"/>
                </a:solidFill>
                <a:latin typeface="Raleway ExtraBold" panose="020B0003030101060003" pitchFamily="34" charset="0"/>
              </a:rPr>
              <a:t>Une seule tâche</a:t>
            </a:r>
          </a:p>
        </p:txBody>
      </p:sp>
      <p:sp>
        <p:nvSpPr>
          <p:cNvPr id="7" name="ZoneTexte 6">
            <a:extLst>
              <a:ext uri="{FF2B5EF4-FFF2-40B4-BE49-F238E27FC236}">
                <a16:creationId xmlns:a16="http://schemas.microsoft.com/office/drawing/2014/main" id="{1207DA43-ACA2-4177-A01B-6E68DA45ABA1}"/>
              </a:ext>
            </a:extLst>
          </p:cNvPr>
          <p:cNvSpPr txBox="1"/>
          <p:nvPr/>
        </p:nvSpPr>
        <p:spPr>
          <a:xfrm>
            <a:off x="6804933" y="3687535"/>
            <a:ext cx="1322615" cy="612322"/>
          </a:xfrm>
          <a:prstGeom prst="rect">
            <a:avLst/>
          </a:prstGeom>
        </p:spPr>
        <p:txBody>
          <a:bodyPr wrap="square" rtlCol="0" anchor="ctr" anchorCtr="0">
            <a:normAutofit/>
          </a:bodyPr>
          <a:lstStyle/>
          <a:p>
            <a:pPr algn="ctr"/>
            <a:r>
              <a:rPr lang="fr-FR" b="1" dirty="0">
                <a:solidFill>
                  <a:schemeClr val="tx2"/>
                </a:solidFill>
                <a:latin typeface="Raleway ExtraBold" panose="020B0003030101060003" pitchFamily="34" charset="0"/>
              </a:rPr>
              <a:t>Autonome</a:t>
            </a:r>
          </a:p>
        </p:txBody>
      </p:sp>
      <p:sp>
        <p:nvSpPr>
          <p:cNvPr id="9" name="ZoneTexte 8">
            <a:extLst>
              <a:ext uri="{FF2B5EF4-FFF2-40B4-BE49-F238E27FC236}">
                <a16:creationId xmlns:a16="http://schemas.microsoft.com/office/drawing/2014/main" id="{DACA56A4-82BC-4311-B167-35E030153CB1}"/>
              </a:ext>
            </a:extLst>
          </p:cNvPr>
          <p:cNvSpPr txBox="1"/>
          <p:nvPr/>
        </p:nvSpPr>
        <p:spPr>
          <a:xfrm>
            <a:off x="9489621" y="3684813"/>
            <a:ext cx="1322615" cy="612322"/>
          </a:xfrm>
          <a:prstGeom prst="rect">
            <a:avLst/>
          </a:prstGeom>
        </p:spPr>
        <p:txBody>
          <a:bodyPr wrap="square" rtlCol="0" anchor="ctr" anchorCtr="0">
            <a:normAutofit/>
          </a:bodyPr>
          <a:lstStyle/>
          <a:p>
            <a:pPr algn="ctr"/>
            <a:r>
              <a:rPr lang="fr-FR" b="1" dirty="0">
                <a:solidFill>
                  <a:schemeClr val="tx2"/>
                </a:solidFill>
                <a:latin typeface="Raleway ExtraBold" panose="020B0003030101060003" pitchFamily="34" charset="0"/>
              </a:rPr>
              <a:t>API REST</a:t>
            </a:r>
          </a:p>
        </p:txBody>
      </p:sp>
      <p:grpSp>
        <p:nvGrpSpPr>
          <p:cNvPr id="12" name="Groupe 11">
            <a:extLst>
              <a:ext uri="{FF2B5EF4-FFF2-40B4-BE49-F238E27FC236}">
                <a16:creationId xmlns:a16="http://schemas.microsoft.com/office/drawing/2014/main" id="{FB6AD825-D49A-4B39-B525-3C3213A74A89}"/>
              </a:ext>
            </a:extLst>
          </p:cNvPr>
          <p:cNvGrpSpPr/>
          <p:nvPr/>
        </p:nvGrpSpPr>
        <p:grpSpPr>
          <a:xfrm>
            <a:off x="11630526" y="6296526"/>
            <a:ext cx="561474" cy="561473"/>
            <a:chOff x="11630526" y="6296526"/>
            <a:chExt cx="561474" cy="561473"/>
          </a:xfrm>
        </p:grpSpPr>
        <p:sp>
          <p:nvSpPr>
            <p:cNvPr id="13" name="Larme 12">
              <a:extLst>
                <a:ext uri="{FF2B5EF4-FFF2-40B4-BE49-F238E27FC236}">
                  <a16:creationId xmlns:a16="http://schemas.microsoft.com/office/drawing/2014/main" id="{A03C88B9-2285-46A1-8E10-5DDFF0C813DA}"/>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ZoneTexte 13">
              <a:extLst>
                <a:ext uri="{FF2B5EF4-FFF2-40B4-BE49-F238E27FC236}">
                  <a16:creationId xmlns:a16="http://schemas.microsoft.com/office/drawing/2014/main" id="{5B4CC5C5-547A-47EE-8560-8BCBC1B8810E}"/>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13</a:t>
              </a:r>
            </a:p>
          </p:txBody>
        </p:sp>
      </p:grpSp>
    </p:spTree>
    <p:extLst>
      <p:ext uri="{BB962C8B-B14F-4D97-AF65-F5344CB8AC3E}">
        <p14:creationId xmlns:p14="http://schemas.microsoft.com/office/powerpoint/2010/main" val="2681996768"/>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9C6D5893-BE28-4D52-B146-58DE610BE31A}"/>
              </a:ext>
            </a:extLst>
          </p:cNvPr>
          <p:cNvSpPr txBox="1"/>
          <p:nvPr/>
        </p:nvSpPr>
        <p:spPr>
          <a:xfrm>
            <a:off x="401216" y="299455"/>
            <a:ext cx="4982547" cy="687134"/>
          </a:xfrm>
          <a:prstGeom prst="rect">
            <a:avLst/>
          </a:prstGeom>
        </p:spPr>
        <p:txBody>
          <a:bodyPr wrap="square" rtlCol="0">
            <a:normAutofit/>
          </a:bodyPr>
          <a:lstStyle/>
          <a:p>
            <a:pPr algn="l"/>
            <a:r>
              <a:rPr lang="fr-FR" sz="3200" b="1" dirty="0">
                <a:solidFill>
                  <a:schemeClr val="bg1"/>
                </a:solidFill>
                <a:latin typeface="Raleway ExtraBold" panose="020B0003030101060003" pitchFamily="34" charset="0"/>
              </a:rPr>
              <a:t>Pourquoi les choisir ?</a:t>
            </a:r>
          </a:p>
        </p:txBody>
      </p:sp>
      <p:grpSp>
        <p:nvGrpSpPr>
          <p:cNvPr id="5" name="Groupe 4">
            <a:extLst>
              <a:ext uri="{FF2B5EF4-FFF2-40B4-BE49-F238E27FC236}">
                <a16:creationId xmlns:a16="http://schemas.microsoft.com/office/drawing/2014/main" id="{C49A3885-0FCB-48A4-9833-8AA18EEC1760}"/>
              </a:ext>
            </a:extLst>
          </p:cNvPr>
          <p:cNvGrpSpPr/>
          <p:nvPr/>
        </p:nvGrpSpPr>
        <p:grpSpPr>
          <a:xfrm flipV="1">
            <a:off x="549790" y="860055"/>
            <a:ext cx="931705" cy="45719"/>
            <a:chOff x="4503420" y="3238999"/>
            <a:chExt cx="931705" cy="0"/>
          </a:xfrm>
        </p:grpSpPr>
        <p:cxnSp>
          <p:nvCxnSpPr>
            <p:cNvPr id="6" name="Connecteur droit 5">
              <a:extLst>
                <a:ext uri="{FF2B5EF4-FFF2-40B4-BE49-F238E27FC236}">
                  <a16:creationId xmlns:a16="http://schemas.microsoft.com/office/drawing/2014/main" id="{4B5AF15E-BDCF-4C81-8547-BF1BA8E27D8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426ED311-AA87-4826-8A89-7FADFD6F0BB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8" name="ZoneTexte 7">
            <a:extLst>
              <a:ext uri="{FF2B5EF4-FFF2-40B4-BE49-F238E27FC236}">
                <a16:creationId xmlns:a16="http://schemas.microsoft.com/office/drawing/2014/main" id="{DA833D56-E563-4AF5-8884-6BB2F53E0F05}"/>
              </a:ext>
            </a:extLst>
          </p:cNvPr>
          <p:cNvSpPr txBox="1"/>
          <p:nvPr/>
        </p:nvSpPr>
        <p:spPr>
          <a:xfrm>
            <a:off x="549790" y="1586204"/>
            <a:ext cx="5072063" cy="4749282"/>
          </a:xfrm>
          <a:prstGeom prst="rect">
            <a:avLst/>
          </a:prstGeom>
        </p:spPr>
        <p:txBody>
          <a:bodyPr wrap="square" rtlCol="0">
            <a:normAutofit/>
          </a:bodyPr>
          <a:lstStyle/>
          <a:p>
            <a:pPr algn="l"/>
            <a:endParaRPr lang="fr-FR" dirty="0">
              <a:solidFill>
                <a:schemeClr val="bg1"/>
              </a:solidFill>
              <a:latin typeface="Lato Light" panose="020F0302020204030203"/>
            </a:endParaRPr>
          </a:p>
        </p:txBody>
      </p:sp>
      <p:sp>
        <p:nvSpPr>
          <p:cNvPr id="13" name="ZoneTexte 12">
            <a:extLst>
              <a:ext uri="{FF2B5EF4-FFF2-40B4-BE49-F238E27FC236}">
                <a16:creationId xmlns:a16="http://schemas.microsoft.com/office/drawing/2014/main" id="{C15F2C05-8E9A-4311-AC62-DBE748836DE7}"/>
              </a:ext>
            </a:extLst>
          </p:cNvPr>
          <p:cNvSpPr txBox="1"/>
          <p:nvPr/>
        </p:nvSpPr>
        <p:spPr>
          <a:xfrm>
            <a:off x="6808239" y="299455"/>
            <a:ext cx="4982547" cy="858416"/>
          </a:xfrm>
          <a:prstGeom prst="rect">
            <a:avLst/>
          </a:prstGeom>
        </p:spPr>
        <p:txBody>
          <a:bodyPr wrap="square" rtlCol="0">
            <a:normAutofit/>
          </a:bodyPr>
          <a:lstStyle/>
          <a:p>
            <a:pPr algn="r"/>
            <a:endParaRPr lang="fr-FR" sz="4800" b="1" dirty="0">
              <a:solidFill>
                <a:schemeClr val="tx2"/>
              </a:solidFill>
              <a:latin typeface="Raleway ExtraBold" panose="020B0003030101060003" pitchFamily="34" charset="0"/>
            </a:endParaRPr>
          </a:p>
        </p:txBody>
      </p:sp>
      <p:sp>
        <p:nvSpPr>
          <p:cNvPr id="9" name="ZoneTexte 8">
            <a:extLst>
              <a:ext uri="{FF2B5EF4-FFF2-40B4-BE49-F238E27FC236}">
                <a16:creationId xmlns:a16="http://schemas.microsoft.com/office/drawing/2014/main" id="{8A190207-F7F2-4A7D-9CC7-4A4A1A38B26C}"/>
              </a:ext>
            </a:extLst>
          </p:cNvPr>
          <p:cNvSpPr txBox="1"/>
          <p:nvPr/>
        </p:nvSpPr>
        <p:spPr>
          <a:xfrm>
            <a:off x="549790" y="1505390"/>
            <a:ext cx="5072063" cy="4749282"/>
          </a:xfrm>
          <a:prstGeom prst="rect">
            <a:avLst/>
          </a:prstGeom>
        </p:spPr>
        <p:txBody>
          <a:bodyPr wrap="square" rtlCol="0">
            <a:normAutofit/>
          </a:bodyPr>
          <a:lstStyle/>
          <a:p>
            <a:pPr algn="l"/>
            <a:r>
              <a:rPr lang="fr-FR" dirty="0">
                <a:solidFill>
                  <a:schemeClr val="bg1"/>
                </a:solidFill>
                <a:latin typeface="Lato Light" panose="020F0302020204030203"/>
              </a:rPr>
              <a:t>Conception d’application « cloud native »</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Application scalable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Optimisation des ressources consacrées pour le développement d’une application</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Complexité globale du projet simplifiée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Chaque service est testable plus rapidement</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p:txBody>
      </p:sp>
      <p:grpSp>
        <p:nvGrpSpPr>
          <p:cNvPr id="2" name="Groupe 1">
            <a:extLst>
              <a:ext uri="{FF2B5EF4-FFF2-40B4-BE49-F238E27FC236}">
                <a16:creationId xmlns:a16="http://schemas.microsoft.com/office/drawing/2014/main" id="{3456E240-8244-45DF-9AAB-0C5A7A90BB67}"/>
              </a:ext>
            </a:extLst>
          </p:cNvPr>
          <p:cNvGrpSpPr/>
          <p:nvPr/>
        </p:nvGrpSpPr>
        <p:grpSpPr>
          <a:xfrm>
            <a:off x="6659663" y="299455"/>
            <a:ext cx="4982547" cy="687134"/>
            <a:chOff x="6659663" y="299455"/>
            <a:chExt cx="4982547" cy="687134"/>
          </a:xfrm>
        </p:grpSpPr>
        <p:sp>
          <p:nvSpPr>
            <p:cNvPr id="19" name="ZoneTexte 18">
              <a:extLst>
                <a:ext uri="{FF2B5EF4-FFF2-40B4-BE49-F238E27FC236}">
                  <a16:creationId xmlns:a16="http://schemas.microsoft.com/office/drawing/2014/main" id="{B65B066E-9EF7-44A6-B925-A2E4D13E31CA}"/>
                </a:ext>
              </a:extLst>
            </p:cNvPr>
            <p:cNvSpPr txBox="1"/>
            <p:nvPr/>
          </p:nvSpPr>
          <p:spPr>
            <a:xfrm>
              <a:off x="6659663" y="299455"/>
              <a:ext cx="4982547" cy="687134"/>
            </a:xfrm>
            <a:prstGeom prst="rect">
              <a:avLst/>
            </a:prstGeom>
          </p:spPr>
          <p:txBody>
            <a:bodyPr wrap="square" rtlCol="0">
              <a:normAutofit/>
            </a:bodyPr>
            <a:lstStyle/>
            <a:p>
              <a:pPr algn="r"/>
              <a:r>
                <a:rPr lang="fr-FR" sz="3200" b="1" dirty="0">
                  <a:solidFill>
                    <a:schemeClr val="tx2"/>
                  </a:solidFill>
                  <a:latin typeface="Raleway ExtraBold" panose="020B0003030101060003" pitchFamily="34" charset="0"/>
                </a:rPr>
                <a:t>Inconvénients</a:t>
              </a:r>
            </a:p>
          </p:txBody>
        </p:sp>
        <p:grpSp>
          <p:nvGrpSpPr>
            <p:cNvPr id="20" name="Groupe 19">
              <a:extLst>
                <a:ext uri="{FF2B5EF4-FFF2-40B4-BE49-F238E27FC236}">
                  <a16:creationId xmlns:a16="http://schemas.microsoft.com/office/drawing/2014/main" id="{7111C4D0-EEDC-482F-82A8-0F2930F22B92}"/>
                </a:ext>
              </a:extLst>
            </p:cNvPr>
            <p:cNvGrpSpPr/>
            <p:nvPr/>
          </p:nvGrpSpPr>
          <p:grpSpPr>
            <a:xfrm flipV="1">
              <a:off x="10593835" y="860055"/>
              <a:ext cx="931705" cy="45719"/>
              <a:chOff x="4503420" y="3238999"/>
              <a:chExt cx="931705" cy="0"/>
            </a:xfrm>
          </p:grpSpPr>
          <p:cxnSp>
            <p:nvCxnSpPr>
              <p:cNvPr id="21" name="Connecteur droit 20">
                <a:extLst>
                  <a:ext uri="{FF2B5EF4-FFF2-40B4-BE49-F238E27FC236}">
                    <a16:creationId xmlns:a16="http://schemas.microsoft.com/office/drawing/2014/main" id="{D1581DFD-884E-4AB5-AC37-F9664165519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22" name="Connecteur droit 21">
                <a:extLst>
                  <a:ext uri="{FF2B5EF4-FFF2-40B4-BE49-F238E27FC236}">
                    <a16:creationId xmlns:a16="http://schemas.microsoft.com/office/drawing/2014/main" id="{C331DD6E-6BCC-405B-A2BA-C7017E1F4897}"/>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
        <p:nvSpPr>
          <p:cNvPr id="11" name="ZoneTexte 10">
            <a:extLst>
              <a:ext uri="{FF2B5EF4-FFF2-40B4-BE49-F238E27FC236}">
                <a16:creationId xmlns:a16="http://schemas.microsoft.com/office/drawing/2014/main" id="{1F2E78C7-3A36-47AF-BA92-3C629966E6CE}"/>
              </a:ext>
            </a:extLst>
          </p:cNvPr>
          <p:cNvSpPr txBox="1"/>
          <p:nvPr/>
        </p:nvSpPr>
        <p:spPr>
          <a:xfrm>
            <a:off x="6828780" y="1505390"/>
            <a:ext cx="5072063" cy="4749282"/>
          </a:xfrm>
          <a:prstGeom prst="rect">
            <a:avLst/>
          </a:prstGeom>
        </p:spPr>
        <p:txBody>
          <a:bodyPr wrap="square" rtlCol="0">
            <a:normAutofit/>
          </a:bodyPr>
          <a:lstStyle/>
          <a:p>
            <a:pPr algn="l"/>
            <a:r>
              <a:rPr lang="fr-FR" dirty="0">
                <a:solidFill>
                  <a:schemeClr val="tx2"/>
                </a:solidFill>
                <a:latin typeface="Lato Light" panose="020F0302020204030203"/>
              </a:rPr>
              <a:t>Implique de lourds changements organisationnels</a:t>
            </a:r>
          </a:p>
          <a:p>
            <a:pPr algn="l"/>
            <a:endParaRPr lang="fr-FR" dirty="0">
              <a:solidFill>
                <a:schemeClr val="tx2"/>
              </a:solidFill>
              <a:latin typeface="Lato Light" panose="020F0302020204030203"/>
            </a:endParaRPr>
          </a:p>
          <a:p>
            <a:pPr algn="l"/>
            <a:endParaRPr lang="fr-FR" dirty="0">
              <a:solidFill>
                <a:schemeClr val="tx2"/>
              </a:solidFill>
              <a:latin typeface="Lato Light" panose="020F0302020204030203"/>
            </a:endParaRPr>
          </a:p>
          <a:p>
            <a:pPr algn="l"/>
            <a:endParaRPr lang="fr-FR" dirty="0">
              <a:solidFill>
                <a:schemeClr val="tx2"/>
              </a:solidFill>
              <a:latin typeface="Lato Light" panose="020F0302020204030203"/>
            </a:endParaRPr>
          </a:p>
          <a:p>
            <a:pPr algn="l"/>
            <a:r>
              <a:rPr lang="fr-FR" dirty="0">
                <a:solidFill>
                  <a:schemeClr val="tx2"/>
                </a:solidFill>
                <a:latin typeface="Lato Light" panose="020F0302020204030203"/>
              </a:rPr>
              <a:t>Conception coûteuse en temps </a:t>
            </a:r>
          </a:p>
          <a:p>
            <a:pPr algn="l"/>
            <a:endParaRPr lang="fr-FR" dirty="0">
              <a:solidFill>
                <a:schemeClr val="tx2"/>
              </a:solidFill>
              <a:latin typeface="Lato Light" panose="020F0302020204030203"/>
            </a:endParaRPr>
          </a:p>
          <a:p>
            <a:pPr algn="l"/>
            <a:endParaRPr lang="fr-FR" dirty="0">
              <a:solidFill>
                <a:schemeClr val="tx2"/>
              </a:solidFill>
              <a:latin typeface="Lato Light" panose="020F0302020204030203"/>
            </a:endParaRPr>
          </a:p>
          <a:p>
            <a:pPr algn="l"/>
            <a:endParaRPr lang="fr-FR" dirty="0">
              <a:solidFill>
                <a:schemeClr val="tx2"/>
              </a:solidFill>
              <a:latin typeface="Lato Light" panose="020F0302020204030203"/>
            </a:endParaRPr>
          </a:p>
          <a:p>
            <a:pPr algn="l"/>
            <a:r>
              <a:rPr lang="fr-FR" dirty="0">
                <a:solidFill>
                  <a:schemeClr val="tx2"/>
                </a:solidFill>
                <a:latin typeface="Lato Light" panose="020F0302020204030203"/>
              </a:rPr>
              <a:t>« </a:t>
            </a:r>
            <a:r>
              <a:rPr lang="fr-FR" dirty="0" err="1">
                <a:solidFill>
                  <a:schemeClr val="tx2"/>
                </a:solidFill>
                <a:latin typeface="Lato Light" panose="020F0302020204030203"/>
              </a:rPr>
              <a:t>Overkill</a:t>
            </a:r>
            <a:r>
              <a:rPr lang="fr-FR" dirty="0">
                <a:solidFill>
                  <a:schemeClr val="tx2"/>
                </a:solidFill>
                <a:latin typeface="Lato Light" panose="020F0302020204030203"/>
              </a:rPr>
              <a:t> » sur certains types d’applications</a:t>
            </a:r>
          </a:p>
        </p:txBody>
      </p:sp>
      <p:grpSp>
        <p:nvGrpSpPr>
          <p:cNvPr id="24" name="Groupe 23">
            <a:extLst>
              <a:ext uri="{FF2B5EF4-FFF2-40B4-BE49-F238E27FC236}">
                <a16:creationId xmlns:a16="http://schemas.microsoft.com/office/drawing/2014/main" id="{D9EC8336-B640-4A63-BE9B-9B6DE9ACF8FE}"/>
              </a:ext>
            </a:extLst>
          </p:cNvPr>
          <p:cNvGrpSpPr/>
          <p:nvPr/>
        </p:nvGrpSpPr>
        <p:grpSpPr>
          <a:xfrm>
            <a:off x="11630526" y="6296526"/>
            <a:ext cx="561474" cy="561473"/>
            <a:chOff x="11630526" y="6296526"/>
            <a:chExt cx="561474" cy="561473"/>
          </a:xfrm>
        </p:grpSpPr>
        <p:sp>
          <p:nvSpPr>
            <p:cNvPr id="25" name="Larme 24">
              <a:extLst>
                <a:ext uri="{FF2B5EF4-FFF2-40B4-BE49-F238E27FC236}">
                  <a16:creationId xmlns:a16="http://schemas.microsoft.com/office/drawing/2014/main" id="{DA26C0BD-3AB1-4688-9FF4-6CD7654F2862}"/>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6" name="ZoneTexte 25">
              <a:extLst>
                <a:ext uri="{FF2B5EF4-FFF2-40B4-BE49-F238E27FC236}">
                  <a16:creationId xmlns:a16="http://schemas.microsoft.com/office/drawing/2014/main" id="{57EF9148-E2D4-4E67-8448-A267DC7F89B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14</a:t>
              </a:r>
            </a:p>
          </p:txBody>
        </p:sp>
      </p:grpSp>
    </p:spTree>
    <p:extLst>
      <p:ext uri="{BB962C8B-B14F-4D97-AF65-F5344CB8AC3E}">
        <p14:creationId xmlns:p14="http://schemas.microsoft.com/office/powerpoint/2010/main" val="14284941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xEl>
                                              <p:pRg st="3" end="3"/>
                                            </p:txEl>
                                          </p:spTgt>
                                        </p:tgtEl>
                                        <p:attrNameLst>
                                          <p:attrName>style.visibility</p:attrName>
                                        </p:attrNameLst>
                                      </p:cBhvr>
                                      <p:to>
                                        <p:strVal val="visible"/>
                                      </p:to>
                                    </p:set>
                                    <p:animEffect transition="in" filter="fade">
                                      <p:cBhvr>
                                        <p:cTn id="12" dur="500"/>
                                        <p:tgtEl>
                                          <p:spTgt spid="9">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xEl>
                                              <p:pRg st="6" end="6"/>
                                            </p:txEl>
                                          </p:spTgt>
                                        </p:tgtEl>
                                        <p:attrNameLst>
                                          <p:attrName>style.visibility</p:attrName>
                                        </p:attrNameLst>
                                      </p:cBhvr>
                                      <p:to>
                                        <p:strVal val="visible"/>
                                      </p:to>
                                    </p:set>
                                    <p:animEffect transition="in" filter="fade">
                                      <p:cBhvr>
                                        <p:cTn id="17" dur="500"/>
                                        <p:tgtEl>
                                          <p:spTgt spid="9">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xEl>
                                              <p:pRg st="9" end="9"/>
                                            </p:txEl>
                                          </p:spTgt>
                                        </p:tgtEl>
                                        <p:attrNameLst>
                                          <p:attrName>style.visibility</p:attrName>
                                        </p:attrNameLst>
                                      </p:cBhvr>
                                      <p:to>
                                        <p:strVal val="visible"/>
                                      </p:to>
                                    </p:set>
                                    <p:animEffect transition="in" filter="fade">
                                      <p:cBhvr>
                                        <p:cTn id="22" dur="500"/>
                                        <p:tgtEl>
                                          <p:spTgt spid="9">
                                            <p:txEl>
                                              <p:pRg st="9" end="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xEl>
                                              <p:pRg st="12" end="12"/>
                                            </p:txEl>
                                          </p:spTgt>
                                        </p:tgtEl>
                                        <p:attrNameLst>
                                          <p:attrName>style.visibility</p:attrName>
                                        </p:attrNameLst>
                                      </p:cBhvr>
                                      <p:to>
                                        <p:strVal val="visible"/>
                                      </p:to>
                                    </p:set>
                                    <p:animEffect transition="in" filter="fade">
                                      <p:cBhvr>
                                        <p:cTn id="27" dur="500"/>
                                        <p:tgtEl>
                                          <p:spTgt spid="9">
                                            <p:txEl>
                                              <p:pRg st="12" end="1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xEl>
                                              <p:pRg st="0" end="0"/>
                                            </p:txEl>
                                          </p:spTgt>
                                        </p:tgtEl>
                                        <p:attrNameLst>
                                          <p:attrName>style.visibility</p:attrName>
                                        </p:attrNameLst>
                                      </p:cBhvr>
                                      <p:to>
                                        <p:strVal val="visible"/>
                                      </p:to>
                                    </p:set>
                                    <p:animEffect transition="in" filter="fade">
                                      <p:cBhvr>
                                        <p:cTn id="37" dur="500"/>
                                        <p:tgtEl>
                                          <p:spTgt spid="11">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
                                            <p:txEl>
                                              <p:pRg st="4" end="4"/>
                                            </p:txEl>
                                          </p:spTgt>
                                        </p:tgtEl>
                                        <p:attrNameLst>
                                          <p:attrName>style.visibility</p:attrName>
                                        </p:attrNameLst>
                                      </p:cBhvr>
                                      <p:to>
                                        <p:strVal val="visible"/>
                                      </p:to>
                                    </p:set>
                                    <p:animEffect transition="in" filter="fade">
                                      <p:cBhvr>
                                        <p:cTn id="42" dur="500"/>
                                        <p:tgtEl>
                                          <p:spTgt spid="11">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1">
                                            <p:txEl>
                                              <p:pRg st="8" end="8"/>
                                            </p:txEl>
                                          </p:spTgt>
                                        </p:tgtEl>
                                        <p:attrNameLst>
                                          <p:attrName>style.visibility</p:attrName>
                                        </p:attrNameLst>
                                      </p:cBhvr>
                                      <p:to>
                                        <p:strVal val="visible"/>
                                      </p:to>
                                    </p:set>
                                    <p:animEffect transition="in" filter="fade">
                                      <p:cBhvr>
                                        <p:cTn id="47" dur="500"/>
                                        <p:tgtEl>
                                          <p:spTgt spid="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1"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8701E63-D0A9-4316-880E-FA4C57177F58}"/>
              </a:ext>
            </a:extLst>
          </p:cNvPr>
          <p:cNvPicPr>
            <a:picLocks noGrp="1" noChangeAspect="1"/>
          </p:cNvPicPr>
          <p:nvPr>
            <p:ph type="pic" sz="quarter" idx="4294967295"/>
          </p:nvPr>
        </p:nvPicPr>
        <p:blipFill rotWithShape="1">
          <a:blip r:embed="rId3">
            <a:alphaModFix amt="20000"/>
          </a:blip>
          <a:srcRect l="-1293" r="-687"/>
          <a:stretch/>
        </p:blipFill>
        <p:spPr>
          <a:xfrm>
            <a:off x="1684773" y="890332"/>
            <a:ext cx="8822453" cy="5077335"/>
          </a:xfrm>
          <a:prstGeom prst="rect">
            <a:avLst/>
          </a:prstGeom>
        </p:spPr>
      </p:pic>
      <p:sp>
        <p:nvSpPr>
          <p:cNvPr id="5" name="Titre 4">
            <a:extLst>
              <a:ext uri="{FF2B5EF4-FFF2-40B4-BE49-F238E27FC236}">
                <a16:creationId xmlns:a16="http://schemas.microsoft.com/office/drawing/2014/main" id="{E233D289-C6DE-4181-A852-DA482E434F04}"/>
              </a:ext>
            </a:extLst>
          </p:cNvPr>
          <p:cNvSpPr>
            <a:spLocks noGrp="1"/>
          </p:cNvSpPr>
          <p:nvPr>
            <p:ph type="title"/>
          </p:nvPr>
        </p:nvSpPr>
        <p:spPr>
          <a:xfrm>
            <a:off x="3286335" y="2766218"/>
            <a:ext cx="5619327" cy="1325563"/>
          </a:xfrm>
        </p:spPr>
        <p:txBody>
          <a:bodyPr/>
          <a:lstStyle/>
          <a:p>
            <a:r>
              <a:rPr lang="fr-FR" b="1" dirty="0"/>
              <a:t>Le projet</a:t>
            </a:r>
          </a:p>
        </p:txBody>
      </p:sp>
    </p:spTree>
    <p:extLst>
      <p:ext uri="{BB962C8B-B14F-4D97-AF65-F5344CB8AC3E}">
        <p14:creationId xmlns:p14="http://schemas.microsoft.com/office/powerpoint/2010/main" val="1807126160"/>
      </p:ext>
    </p:extLst>
  </p:cSld>
  <p:clrMapOvr>
    <a:masterClrMapping/>
  </p:clrMapOvr>
  <p:transition>
    <p:fade thruBlk="1"/>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51B48A-C716-4CDE-8FCE-BAD37C3A2F0D}"/>
              </a:ext>
            </a:extLst>
          </p:cNvPr>
          <p:cNvSpPr>
            <a:spLocks noGrp="1"/>
          </p:cNvSpPr>
          <p:nvPr>
            <p:ph type="title"/>
          </p:nvPr>
        </p:nvSpPr>
        <p:spPr/>
        <p:txBody>
          <a:bodyPr/>
          <a:lstStyle/>
          <a:p>
            <a:r>
              <a:rPr lang="fr-FR" dirty="0"/>
              <a:t>Le projet</a:t>
            </a:r>
          </a:p>
        </p:txBody>
      </p:sp>
      <p:sp>
        <p:nvSpPr>
          <p:cNvPr id="3" name="Espace réservé du texte 2">
            <a:extLst>
              <a:ext uri="{FF2B5EF4-FFF2-40B4-BE49-F238E27FC236}">
                <a16:creationId xmlns:a16="http://schemas.microsoft.com/office/drawing/2014/main" id="{643FBF97-13BD-4AAB-BAF9-101B0CA76496}"/>
              </a:ext>
            </a:extLst>
          </p:cNvPr>
          <p:cNvSpPr>
            <a:spLocks noGrp="1"/>
          </p:cNvSpPr>
          <p:nvPr>
            <p:ph type="body" sz="quarter" idx="11"/>
          </p:nvPr>
        </p:nvSpPr>
        <p:spPr>
          <a:xfrm>
            <a:off x="485776" y="2006600"/>
            <a:ext cx="5705476" cy="4584700"/>
          </a:xfrm>
        </p:spPr>
        <p:txBody>
          <a:bodyPr/>
          <a:lstStyle/>
          <a:p>
            <a:pPr marL="0" indent="0">
              <a:buNone/>
            </a:pPr>
            <a:r>
              <a:rPr lang="fr-FR" b="1" dirty="0"/>
              <a:t>OBJECTIFS :</a:t>
            </a:r>
          </a:p>
          <a:p>
            <a:pPr marL="0" indent="0">
              <a:buNone/>
            </a:pPr>
            <a:endParaRPr lang="fr-FR" b="1" dirty="0"/>
          </a:p>
          <a:p>
            <a:r>
              <a:rPr lang="fr-FR" dirty="0"/>
              <a:t>Supprimer Firebase d’AmilApp</a:t>
            </a:r>
          </a:p>
          <a:p>
            <a:endParaRPr lang="fr-FR" dirty="0"/>
          </a:p>
          <a:p>
            <a:r>
              <a:rPr lang="fr-FR" dirty="0"/>
              <a:t>ISO avec la première version</a:t>
            </a:r>
          </a:p>
          <a:p>
            <a:endParaRPr lang="fr-FR" dirty="0"/>
          </a:p>
          <a:p>
            <a:r>
              <a:rPr lang="fr-FR" dirty="0"/>
              <a:t>Connexion des utilisateurs depuis l’Active Directory</a:t>
            </a:r>
          </a:p>
          <a:p>
            <a:endParaRPr lang="fr-FR" dirty="0"/>
          </a:p>
          <a:p>
            <a:endParaRPr lang="fr-FR" dirty="0"/>
          </a:p>
        </p:txBody>
      </p:sp>
      <p:sp>
        <p:nvSpPr>
          <p:cNvPr id="5" name="Espace réservé du texte 2">
            <a:extLst>
              <a:ext uri="{FF2B5EF4-FFF2-40B4-BE49-F238E27FC236}">
                <a16:creationId xmlns:a16="http://schemas.microsoft.com/office/drawing/2014/main" id="{8A02C1D5-D503-4743-B7E8-48B25AF38384}"/>
              </a:ext>
            </a:extLst>
          </p:cNvPr>
          <p:cNvSpPr txBox="1">
            <a:spLocks/>
          </p:cNvSpPr>
          <p:nvPr/>
        </p:nvSpPr>
        <p:spPr>
          <a:xfrm>
            <a:off x="6362700" y="2006601"/>
            <a:ext cx="5705475" cy="41819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b="0" i="0" kern="1200">
                <a:solidFill>
                  <a:srgbClr val="13162A"/>
                </a:solidFill>
                <a:latin typeface="Lato Light" panose="020F03020202040302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rgbClr val="13162A"/>
                </a:solidFill>
                <a:latin typeface="Lato Light" panose="020F03020202040302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rgbClr val="13162A"/>
                </a:solidFill>
                <a:latin typeface="Lato Light" panose="020F03020202040302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rgbClr val="13162A"/>
                </a:solidFill>
                <a:latin typeface="Lato Light" panose="020F03020202040302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rgbClr val="13162A"/>
                </a:solidFill>
                <a:latin typeface="Lato Light" panose="020F03020202040302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fr-FR" b="1" dirty="0"/>
          </a:p>
          <a:p>
            <a:pPr marL="0" indent="0">
              <a:buFont typeface="Arial" panose="020B0604020202020204" pitchFamily="34" charset="0"/>
              <a:buNone/>
            </a:pPr>
            <a:endParaRPr lang="fr-FR" b="1" dirty="0"/>
          </a:p>
          <a:p>
            <a:r>
              <a:rPr lang="fr-FR" dirty="0"/>
              <a:t>Intégrer les fonctionnalité du</a:t>
            </a:r>
            <a:br>
              <a:rPr lang="fr-FR" dirty="0"/>
            </a:br>
            <a:r>
              <a:rPr lang="fr-FR" dirty="0"/>
              <a:t>starter-kit web existant</a:t>
            </a:r>
          </a:p>
          <a:p>
            <a:endParaRPr lang="fr-FR" dirty="0"/>
          </a:p>
          <a:p>
            <a:r>
              <a:rPr lang="fr-FR" dirty="0"/>
              <a:t>Le convertir en micro-services</a:t>
            </a:r>
          </a:p>
          <a:p>
            <a:endParaRPr lang="fr-FR" dirty="0"/>
          </a:p>
          <a:p>
            <a:r>
              <a:rPr lang="fr-FR" dirty="0"/>
              <a:t>Intégration et déploiement continus</a:t>
            </a:r>
          </a:p>
        </p:txBody>
      </p:sp>
      <p:grpSp>
        <p:nvGrpSpPr>
          <p:cNvPr id="6" name="Groupe 5">
            <a:extLst>
              <a:ext uri="{FF2B5EF4-FFF2-40B4-BE49-F238E27FC236}">
                <a16:creationId xmlns:a16="http://schemas.microsoft.com/office/drawing/2014/main" id="{CFB885BE-3B9B-4593-993D-2AD2CC0CEF33}"/>
              </a:ext>
            </a:extLst>
          </p:cNvPr>
          <p:cNvGrpSpPr/>
          <p:nvPr/>
        </p:nvGrpSpPr>
        <p:grpSpPr>
          <a:xfrm>
            <a:off x="11630526" y="6296526"/>
            <a:ext cx="561474" cy="561473"/>
            <a:chOff x="11630526" y="6296526"/>
            <a:chExt cx="561474" cy="561473"/>
          </a:xfrm>
        </p:grpSpPr>
        <p:sp>
          <p:nvSpPr>
            <p:cNvPr id="7" name="Larme 6">
              <a:extLst>
                <a:ext uri="{FF2B5EF4-FFF2-40B4-BE49-F238E27FC236}">
                  <a16:creationId xmlns:a16="http://schemas.microsoft.com/office/drawing/2014/main" id="{6A224F42-73EA-4A5F-BB2D-FD6E86E3F079}"/>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a:extLst>
                <a:ext uri="{FF2B5EF4-FFF2-40B4-BE49-F238E27FC236}">
                  <a16:creationId xmlns:a16="http://schemas.microsoft.com/office/drawing/2014/main" id="{4D7ADD1C-9BB3-4C9E-AE0D-119B3DEE652B}"/>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16</a:t>
              </a:r>
            </a:p>
          </p:txBody>
        </p:sp>
      </p:grpSp>
    </p:spTree>
    <p:extLst>
      <p:ext uri="{BB962C8B-B14F-4D97-AF65-F5344CB8AC3E}">
        <p14:creationId xmlns:p14="http://schemas.microsoft.com/office/powerpoint/2010/main" val="266986844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4" end="4"/>
                                            </p:txEl>
                                          </p:spTgt>
                                        </p:tgtEl>
                                        <p:attrNameLst>
                                          <p:attrName>style.visibility</p:attrName>
                                        </p:attrNameLst>
                                      </p:cBhvr>
                                      <p:to>
                                        <p:strVal val="visible"/>
                                      </p:to>
                                    </p:set>
                                    <p:animEffect transition="in" filter="fade">
                                      <p:cBhvr>
                                        <p:cTn id="32" dur="500"/>
                                        <p:tgtEl>
                                          <p:spTgt spid="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51B48A-C716-4CDE-8FCE-BAD37C3A2F0D}"/>
              </a:ext>
            </a:extLst>
          </p:cNvPr>
          <p:cNvSpPr>
            <a:spLocks noGrp="1"/>
          </p:cNvSpPr>
          <p:nvPr>
            <p:ph type="title"/>
          </p:nvPr>
        </p:nvSpPr>
        <p:spPr/>
        <p:txBody>
          <a:bodyPr/>
          <a:lstStyle/>
          <a:p>
            <a:r>
              <a:rPr lang="fr-FR" dirty="0"/>
              <a:t>Le projet</a:t>
            </a:r>
          </a:p>
        </p:txBody>
      </p:sp>
      <p:sp>
        <p:nvSpPr>
          <p:cNvPr id="3" name="Espace réservé du texte 2">
            <a:extLst>
              <a:ext uri="{FF2B5EF4-FFF2-40B4-BE49-F238E27FC236}">
                <a16:creationId xmlns:a16="http://schemas.microsoft.com/office/drawing/2014/main" id="{643FBF97-13BD-4AAB-BAF9-101B0CA76496}"/>
              </a:ext>
            </a:extLst>
          </p:cNvPr>
          <p:cNvSpPr>
            <a:spLocks noGrp="1"/>
          </p:cNvSpPr>
          <p:nvPr>
            <p:ph type="body" sz="quarter" idx="11"/>
          </p:nvPr>
        </p:nvSpPr>
        <p:spPr>
          <a:xfrm>
            <a:off x="485776" y="2006600"/>
            <a:ext cx="5705476" cy="4584700"/>
          </a:xfrm>
        </p:spPr>
        <p:txBody>
          <a:bodyPr/>
          <a:lstStyle/>
          <a:p>
            <a:pPr marL="0" indent="0">
              <a:buNone/>
            </a:pPr>
            <a:r>
              <a:rPr lang="fr-FR" b="1" dirty="0"/>
              <a:t>CONTRAINTES :</a:t>
            </a:r>
          </a:p>
          <a:p>
            <a:pPr marL="0" indent="0">
              <a:buNone/>
            </a:pPr>
            <a:endParaRPr lang="fr-FR" b="1" dirty="0"/>
          </a:p>
          <a:p>
            <a:r>
              <a:rPr lang="fr-FR" dirty="0"/>
              <a:t>Architecture orientée événements</a:t>
            </a:r>
          </a:p>
          <a:p>
            <a:endParaRPr lang="fr-FR" dirty="0"/>
          </a:p>
          <a:p>
            <a:r>
              <a:rPr lang="fr-FR" dirty="0"/>
              <a:t>Résiliente</a:t>
            </a:r>
          </a:p>
          <a:p>
            <a:endParaRPr lang="fr-FR" dirty="0"/>
          </a:p>
          <a:p>
            <a:r>
              <a:rPr lang="fr-FR" dirty="0"/>
              <a:t>Scalable</a:t>
            </a:r>
          </a:p>
          <a:p>
            <a:endParaRPr lang="fr-FR" dirty="0"/>
          </a:p>
          <a:p>
            <a:r>
              <a:rPr lang="fr-FR" dirty="0"/>
              <a:t>Hautement disponible</a:t>
            </a:r>
          </a:p>
          <a:p>
            <a:endParaRPr lang="fr-FR" dirty="0"/>
          </a:p>
        </p:txBody>
      </p:sp>
      <p:grpSp>
        <p:nvGrpSpPr>
          <p:cNvPr id="4" name="Groupe 3">
            <a:extLst>
              <a:ext uri="{FF2B5EF4-FFF2-40B4-BE49-F238E27FC236}">
                <a16:creationId xmlns:a16="http://schemas.microsoft.com/office/drawing/2014/main" id="{16B3A6E1-4EEA-4666-BF7D-08D260C7F7D3}"/>
              </a:ext>
            </a:extLst>
          </p:cNvPr>
          <p:cNvGrpSpPr/>
          <p:nvPr/>
        </p:nvGrpSpPr>
        <p:grpSpPr>
          <a:xfrm>
            <a:off x="11630526" y="6296526"/>
            <a:ext cx="561474" cy="561473"/>
            <a:chOff x="11630526" y="6296526"/>
            <a:chExt cx="561474" cy="561473"/>
          </a:xfrm>
        </p:grpSpPr>
        <p:sp>
          <p:nvSpPr>
            <p:cNvPr id="5" name="Larme 4">
              <a:extLst>
                <a:ext uri="{FF2B5EF4-FFF2-40B4-BE49-F238E27FC236}">
                  <a16:creationId xmlns:a16="http://schemas.microsoft.com/office/drawing/2014/main" id="{A843A8A4-0400-41B4-A645-32A724616745}"/>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D72ECDAC-F986-4AF6-957B-90B8B4A35E01}"/>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14</a:t>
              </a:r>
            </a:p>
          </p:txBody>
        </p:sp>
      </p:grpSp>
    </p:spTree>
    <p:extLst>
      <p:ext uri="{BB962C8B-B14F-4D97-AF65-F5344CB8AC3E}">
        <p14:creationId xmlns:p14="http://schemas.microsoft.com/office/powerpoint/2010/main" val="277202303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149CD5-AB63-4D62-A24C-2EFB14B1FFF1}"/>
              </a:ext>
            </a:extLst>
          </p:cNvPr>
          <p:cNvSpPr>
            <a:spLocks noGrp="1"/>
          </p:cNvSpPr>
          <p:nvPr>
            <p:ph type="ctrTitle"/>
          </p:nvPr>
        </p:nvSpPr>
        <p:spPr>
          <a:xfrm>
            <a:off x="2133599" y="238553"/>
            <a:ext cx="7844589" cy="958685"/>
          </a:xfrm>
        </p:spPr>
        <p:txBody>
          <a:bodyPr>
            <a:noAutofit/>
          </a:bodyPr>
          <a:lstStyle/>
          <a:p>
            <a:r>
              <a:rPr lang="fr-FR" sz="4800" dirty="0">
                <a:latin typeface="Raleway"/>
              </a:rPr>
              <a:t>Séparation en package NPM</a:t>
            </a:r>
          </a:p>
        </p:txBody>
      </p:sp>
      <p:grpSp>
        <p:nvGrpSpPr>
          <p:cNvPr id="7" name="Groupe 6">
            <a:extLst>
              <a:ext uri="{FF2B5EF4-FFF2-40B4-BE49-F238E27FC236}">
                <a16:creationId xmlns:a16="http://schemas.microsoft.com/office/drawing/2014/main" id="{651B0BC6-E024-4EBE-84F4-3BE32E10DABA}"/>
              </a:ext>
            </a:extLst>
          </p:cNvPr>
          <p:cNvGrpSpPr/>
          <p:nvPr/>
        </p:nvGrpSpPr>
        <p:grpSpPr>
          <a:xfrm>
            <a:off x="634238" y="2833690"/>
            <a:ext cx="3325599" cy="3499382"/>
            <a:chOff x="634238" y="2833690"/>
            <a:chExt cx="3325599" cy="3499382"/>
          </a:xfrm>
        </p:grpSpPr>
        <p:sp>
          <p:nvSpPr>
            <p:cNvPr id="9" name="Rectangle 8">
              <a:extLst>
                <a:ext uri="{FF2B5EF4-FFF2-40B4-BE49-F238E27FC236}">
                  <a16:creationId xmlns:a16="http://schemas.microsoft.com/office/drawing/2014/main" id="{B6EB5512-53B0-4344-B310-49874F91930A}"/>
                </a:ext>
              </a:extLst>
            </p:cNvPr>
            <p:cNvSpPr/>
            <p:nvPr/>
          </p:nvSpPr>
          <p:spPr>
            <a:xfrm>
              <a:off x="634238" y="2833690"/>
              <a:ext cx="3325599" cy="349938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Hexagone 2">
              <a:extLst>
                <a:ext uri="{FF2B5EF4-FFF2-40B4-BE49-F238E27FC236}">
                  <a16:creationId xmlns:a16="http://schemas.microsoft.com/office/drawing/2014/main" id="{AA7E02F7-EC54-4B67-8726-6BA32D7B5AD5}"/>
                </a:ext>
              </a:extLst>
            </p:cNvPr>
            <p:cNvSpPr/>
            <p:nvPr/>
          </p:nvSpPr>
          <p:spPr>
            <a:xfrm>
              <a:off x="1469968" y="3227144"/>
              <a:ext cx="1654139" cy="1425982"/>
            </a:xfrm>
            <a:prstGeom prst="hexagon">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11" name="Connecteur droit 10">
              <a:extLst>
                <a:ext uri="{FF2B5EF4-FFF2-40B4-BE49-F238E27FC236}">
                  <a16:creationId xmlns:a16="http://schemas.microsoft.com/office/drawing/2014/main" id="{6E3C0816-18ED-489A-B6FD-62BFC3518B43}"/>
                </a:ext>
              </a:extLst>
            </p:cNvPr>
            <p:cNvCxnSpPr>
              <a:cxnSpLocks/>
            </p:cNvCxnSpPr>
            <p:nvPr/>
          </p:nvCxnSpPr>
          <p:spPr>
            <a:xfrm>
              <a:off x="1990337" y="4817523"/>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4D6A22B5-FC38-4B53-8C78-2D88F62BDD53}"/>
                </a:ext>
              </a:extLst>
            </p:cNvPr>
            <p:cNvSpPr txBox="1"/>
            <p:nvPr/>
          </p:nvSpPr>
          <p:spPr>
            <a:xfrm>
              <a:off x="1322491" y="4819331"/>
              <a:ext cx="1989221" cy="1347536"/>
            </a:xfrm>
            <a:prstGeom prst="rect">
              <a:avLst/>
            </a:prstGeom>
          </p:spPr>
          <p:txBody>
            <a:bodyPr wrap="square" rtlCol="0" anchor="ctr" anchorCtr="0">
              <a:normAutofit/>
            </a:bodyPr>
            <a:lstStyle/>
            <a:p>
              <a:pPr algn="ctr"/>
              <a:r>
                <a:rPr lang="fr-FR" sz="2000" dirty="0">
                  <a:solidFill>
                    <a:schemeClr val="bg2"/>
                  </a:solidFill>
                  <a:latin typeface="Lato Light" panose="020F0302020204030203"/>
                </a:rPr>
                <a:t>Indépendant des autres fonctionnalités</a:t>
              </a:r>
            </a:p>
          </p:txBody>
        </p:sp>
        <p:pic>
          <p:nvPicPr>
            <p:cNvPr id="8" name="Graphique 7">
              <a:extLst>
                <a:ext uri="{FF2B5EF4-FFF2-40B4-BE49-F238E27FC236}">
                  <a16:creationId xmlns:a16="http://schemas.microsoft.com/office/drawing/2014/main" id="{BD6A2896-5AA7-4411-BD79-CF8459C7009F}"/>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b="19481"/>
            <a:stretch/>
          </p:blipFill>
          <p:spPr>
            <a:xfrm>
              <a:off x="1840852" y="3461461"/>
              <a:ext cx="952500" cy="958686"/>
            </a:xfrm>
            <a:prstGeom prst="rect">
              <a:avLst/>
            </a:prstGeom>
          </p:spPr>
        </p:pic>
      </p:grpSp>
      <p:grpSp>
        <p:nvGrpSpPr>
          <p:cNvPr id="17" name="Groupe 16">
            <a:extLst>
              <a:ext uri="{FF2B5EF4-FFF2-40B4-BE49-F238E27FC236}">
                <a16:creationId xmlns:a16="http://schemas.microsoft.com/office/drawing/2014/main" id="{D6803B74-E11B-4F32-BE1E-215771EA7871}"/>
              </a:ext>
            </a:extLst>
          </p:cNvPr>
          <p:cNvGrpSpPr/>
          <p:nvPr/>
        </p:nvGrpSpPr>
        <p:grpSpPr>
          <a:xfrm>
            <a:off x="4459092" y="2833690"/>
            <a:ext cx="3325599" cy="3499382"/>
            <a:chOff x="4459092" y="2833690"/>
            <a:chExt cx="3325599" cy="3499382"/>
          </a:xfrm>
        </p:grpSpPr>
        <p:sp>
          <p:nvSpPr>
            <p:cNvPr id="14" name="Rectangle 13">
              <a:extLst>
                <a:ext uri="{FF2B5EF4-FFF2-40B4-BE49-F238E27FC236}">
                  <a16:creationId xmlns:a16="http://schemas.microsoft.com/office/drawing/2014/main" id="{F5924264-0421-4244-A912-1303A73E588E}"/>
                </a:ext>
              </a:extLst>
            </p:cNvPr>
            <p:cNvSpPr/>
            <p:nvPr/>
          </p:nvSpPr>
          <p:spPr>
            <a:xfrm>
              <a:off x="4459092" y="2833690"/>
              <a:ext cx="3325599" cy="3499382"/>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Hexagone 14">
              <a:extLst>
                <a:ext uri="{FF2B5EF4-FFF2-40B4-BE49-F238E27FC236}">
                  <a16:creationId xmlns:a16="http://schemas.microsoft.com/office/drawing/2014/main" id="{FB44733E-5389-4D19-A3AB-A25C8808FAAC}"/>
                </a:ext>
              </a:extLst>
            </p:cNvPr>
            <p:cNvSpPr/>
            <p:nvPr/>
          </p:nvSpPr>
          <p:spPr>
            <a:xfrm>
              <a:off x="5294821" y="3227144"/>
              <a:ext cx="1654139" cy="1425982"/>
            </a:xfrm>
            <a:prstGeom prst="hexagon">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16" name="Connecteur droit 15">
              <a:extLst>
                <a:ext uri="{FF2B5EF4-FFF2-40B4-BE49-F238E27FC236}">
                  <a16:creationId xmlns:a16="http://schemas.microsoft.com/office/drawing/2014/main" id="{FDE344C3-DB99-4176-8865-15E28FB65372}"/>
                </a:ext>
              </a:extLst>
            </p:cNvPr>
            <p:cNvCxnSpPr>
              <a:cxnSpLocks/>
            </p:cNvCxnSpPr>
            <p:nvPr/>
          </p:nvCxnSpPr>
          <p:spPr>
            <a:xfrm>
              <a:off x="5802780" y="4823044"/>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5" name="ZoneTexte 4">
              <a:extLst>
                <a:ext uri="{FF2B5EF4-FFF2-40B4-BE49-F238E27FC236}">
                  <a16:creationId xmlns:a16="http://schemas.microsoft.com/office/drawing/2014/main" id="{92675D90-2E26-4305-969C-F1BD1341E7C9}"/>
                </a:ext>
              </a:extLst>
            </p:cNvPr>
            <p:cNvSpPr txBox="1"/>
            <p:nvPr/>
          </p:nvSpPr>
          <p:spPr>
            <a:xfrm>
              <a:off x="5136992" y="4792568"/>
              <a:ext cx="1989221" cy="1347536"/>
            </a:xfrm>
            <a:prstGeom prst="rect">
              <a:avLst/>
            </a:prstGeom>
          </p:spPr>
          <p:txBody>
            <a:bodyPr wrap="square" rtlCol="0" anchor="ctr" anchorCtr="0">
              <a:normAutofit/>
            </a:bodyPr>
            <a:lstStyle/>
            <a:p>
              <a:pPr algn="ctr"/>
              <a:r>
                <a:rPr lang="fr-FR" sz="2000" dirty="0">
                  <a:solidFill>
                    <a:schemeClr val="bg2"/>
                  </a:solidFill>
                  <a:latin typeface="Lato Light" panose="020F0302020204030203"/>
                </a:rPr>
                <a:t>Réutilisable</a:t>
              </a:r>
            </a:p>
          </p:txBody>
        </p:sp>
        <p:pic>
          <p:nvPicPr>
            <p:cNvPr id="10" name="Graphique 9">
              <a:extLst>
                <a:ext uri="{FF2B5EF4-FFF2-40B4-BE49-F238E27FC236}">
                  <a16:creationId xmlns:a16="http://schemas.microsoft.com/office/drawing/2014/main" id="{22A39290-122E-4FF4-A356-CB85DC0FC3EC}"/>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b="19481"/>
            <a:stretch/>
          </p:blipFill>
          <p:spPr>
            <a:xfrm>
              <a:off x="5655352" y="3458567"/>
              <a:ext cx="952499" cy="958683"/>
            </a:xfrm>
            <a:prstGeom prst="rect">
              <a:avLst/>
            </a:prstGeom>
          </p:spPr>
        </p:pic>
      </p:grpSp>
      <p:grpSp>
        <p:nvGrpSpPr>
          <p:cNvPr id="21" name="Groupe 20">
            <a:extLst>
              <a:ext uri="{FF2B5EF4-FFF2-40B4-BE49-F238E27FC236}">
                <a16:creationId xmlns:a16="http://schemas.microsoft.com/office/drawing/2014/main" id="{851CBE84-8DDE-4984-AE43-A2CDADEF372C}"/>
              </a:ext>
            </a:extLst>
          </p:cNvPr>
          <p:cNvGrpSpPr/>
          <p:nvPr/>
        </p:nvGrpSpPr>
        <p:grpSpPr>
          <a:xfrm>
            <a:off x="8232165" y="2833690"/>
            <a:ext cx="3325599" cy="3499381"/>
            <a:chOff x="8232165" y="2833690"/>
            <a:chExt cx="3325599" cy="3499381"/>
          </a:xfrm>
        </p:grpSpPr>
        <p:sp>
          <p:nvSpPr>
            <p:cNvPr id="18" name="Rectangle 17">
              <a:extLst>
                <a:ext uri="{FF2B5EF4-FFF2-40B4-BE49-F238E27FC236}">
                  <a16:creationId xmlns:a16="http://schemas.microsoft.com/office/drawing/2014/main" id="{FA0A28AE-4512-4685-BE59-15B9CBB4CCD4}"/>
                </a:ext>
              </a:extLst>
            </p:cNvPr>
            <p:cNvSpPr/>
            <p:nvPr/>
          </p:nvSpPr>
          <p:spPr>
            <a:xfrm>
              <a:off x="8232165" y="2833690"/>
              <a:ext cx="3325599" cy="3499381"/>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19" name="Connecteur droit 18">
              <a:extLst>
                <a:ext uri="{FF2B5EF4-FFF2-40B4-BE49-F238E27FC236}">
                  <a16:creationId xmlns:a16="http://schemas.microsoft.com/office/drawing/2014/main" id="{B2612464-8F8C-4E04-A0D2-833112D0B7D4}"/>
                </a:ext>
              </a:extLst>
            </p:cNvPr>
            <p:cNvCxnSpPr>
              <a:cxnSpLocks/>
            </p:cNvCxnSpPr>
            <p:nvPr/>
          </p:nvCxnSpPr>
          <p:spPr>
            <a:xfrm>
              <a:off x="9582367" y="4825136"/>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sp>
          <p:nvSpPr>
            <p:cNvPr id="20" name="Hexagone 19">
              <a:extLst>
                <a:ext uri="{FF2B5EF4-FFF2-40B4-BE49-F238E27FC236}">
                  <a16:creationId xmlns:a16="http://schemas.microsoft.com/office/drawing/2014/main" id="{43D3313F-86D9-4FFF-8A57-4E264F411C7C}"/>
                </a:ext>
              </a:extLst>
            </p:cNvPr>
            <p:cNvSpPr/>
            <p:nvPr/>
          </p:nvSpPr>
          <p:spPr>
            <a:xfrm>
              <a:off x="9065159" y="3224917"/>
              <a:ext cx="1654139" cy="1425982"/>
            </a:xfrm>
            <a:prstGeom prst="hexagon">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AFA93226-E127-4706-82EF-234F51237957}"/>
                </a:ext>
              </a:extLst>
            </p:cNvPr>
            <p:cNvSpPr txBox="1"/>
            <p:nvPr/>
          </p:nvSpPr>
          <p:spPr>
            <a:xfrm>
              <a:off x="8951494" y="4823044"/>
              <a:ext cx="1989221" cy="1347536"/>
            </a:xfrm>
            <a:prstGeom prst="rect">
              <a:avLst/>
            </a:prstGeom>
          </p:spPr>
          <p:txBody>
            <a:bodyPr wrap="square" rtlCol="0" anchor="ctr" anchorCtr="0">
              <a:normAutofit/>
            </a:bodyPr>
            <a:lstStyle/>
            <a:p>
              <a:pPr algn="ctr"/>
              <a:r>
                <a:rPr lang="fr-FR" sz="2000" dirty="0">
                  <a:solidFill>
                    <a:schemeClr val="bg2"/>
                  </a:solidFill>
                  <a:latin typeface="Lato Light" panose="020F0302020204030203"/>
                </a:rPr>
                <a:t>Ne stocke pas de données</a:t>
              </a:r>
            </a:p>
          </p:txBody>
        </p:sp>
        <p:pic>
          <p:nvPicPr>
            <p:cNvPr id="12" name="Graphique 11">
              <a:extLst>
                <a:ext uri="{FF2B5EF4-FFF2-40B4-BE49-F238E27FC236}">
                  <a16:creationId xmlns:a16="http://schemas.microsoft.com/office/drawing/2014/main" id="{6330F819-23A2-452C-A48C-36E2610774E7}"/>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b="19601"/>
            <a:stretch/>
          </p:blipFill>
          <p:spPr>
            <a:xfrm>
              <a:off x="9549208" y="3469077"/>
              <a:ext cx="857959" cy="920163"/>
            </a:xfrm>
            <a:prstGeom prst="rect">
              <a:avLst/>
            </a:prstGeom>
          </p:spPr>
        </p:pic>
      </p:grpSp>
      <p:grpSp>
        <p:nvGrpSpPr>
          <p:cNvPr id="22" name="Groupe 21">
            <a:extLst>
              <a:ext uri="{FF2B5EF4-FFF2-40B4-BE49-F238E27FC236}">
                <a16:creationId xmlns:a16="http://schemas.microsoft.com/office/drawing/2014/main" id="{6F9D8BB4-D916-4A9A-A182-C7CE37CCC1EC}"/>
              </a:ext>
            </a:extLst>
          </p:cNvPr>
          <p:cNvGrpSpPr/>
          <p:nvPr/>
        </p:nvGrpSpPr>
        <p:grpSpPr>
          <a:xfrm>
            <a:off x="11630526" y="6296526"/>
            <a:ext cx="561474" cy="561473"/>
            <a:chOff x="11630526" y="6296526"/>
            <a:chExt cx="561474" cy="561473"/>
          </a:xfrm>
        </p:grpSpPr>
        <p:sp>
          <p:nvSpPr>
            <p:cNvPr id="23" name="Larme 22">
              <a:extLst>
                <a:ext uri="{FF2B5EF4-FFF2-40B4-BE49-F238E27FC236}">
                  <a16:creationId xmlns:a16="http://schemas.microsoft.com/office/drawing/2014/main" id="{96BDE0C3-23F6-4C4E-9316-807B5D9AC4D6}"/>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4" name="ZoneTexte 23">
              <a:extLst>
                <a:ext uri="{FF2B5EF4-FFF2-40B4-BE49-F238E27FC236}">
                  <a16:creationId xmlns:a16="http://schemas.microsoft.com/office/drawing/2014/main" id="{91ED9A88-A002-4BDA-B1C8-399B48717AC9}"/>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15</a:t>
              </a:r>
            </a:p>
          </p:txBody>
        </p:sp>
      </p:grpSp>
      <p:sp>
        <p:nvSpPr>
          <p:cNvPr id="13" name="extraction fonctionnalité">
            <a:extLst>
              <a:ext uri="{FF2B5EF4-FFF2-40B4-BE49-F238E27FC236}">
                <a16:creationId xmlns:a16="http://schemas.microsoft.com/office/drawing/2014/main" id="{3B2D8E43-72ED-4F6B-B77D-0DDCE1C52E53}"/>
              </a:ext>
            </a:extLst>
          </p:cNvPr>
          <p:cNvSpPr txBox="1"/>
          <p:nvPr/>
        </p:nvSpPr>
        <p:spPr>
          <a:xfrm>
            <a:off x="2210463" y="1545887"/>
            <a:ext cx="4019515" cy="589965"/>
          </a:xfrm>
          <a:prstGeom prst="rect">
            <a:avLst/>
          </a:prstGeom>
        </p:spPr>
        <p:txBody>
          <a:bodyPr wrap="square" rtlCol="0" anchor="ctr" anchorCtr="0">
            <a:normAutofit/>
          </a:bodyPr>
          <a:lstStyle/>
          <a:p>
            <a:pPr algn="l"/>
            <a:r>
              <a:rPr lang="fr-FR" sz="2400" dirty="0">
                <a:solidFill>
                  <a:schemeClr val="tx2"/>
                </a:solidFill>
                <a:latin typeface="Lato Light" panose="020F0302020204030203"/>
              </a:rPr>
              <a:t>Extraction de fonctionnalités </a:t>
            </a:r>
          </a:p>
        </p:txBody>
      </p:sp>
      <p:sp>
        <p:nvSpPr>
          <p:cNvPr id="26" name="Packages NPM">
            <a:extLst>
              <a:ext uri="{FF2B5EF4-FFF2-40B4-BE49-F238E27FC236}">
                <a16:creationId xmlns:a16="http://schemas.microsoft.com/office/drawing/2014/main" id="{797827F9-1FC5-4EE1-BA38-F1D5D70D7A18}"/>
              </a:ext>
            </a:extLst>
          </p:cNvPr>
          <p:cNvSpPr txBox="1"/>
          <p:nvPr/>
        </p:nvSpPr>
        <p:spPr>
          <a:xfrm>
            <a:off x="7065491" y="1189997"/>
            <a:ext cx="4319633" cy="589965"/>
          </a:xfrm>
          <a:prstGeom prst="rect">
            <a:avLst/>
          </a:prstGeom>
        </p:spPr>
        <p:txBody>
          <a:bodyPr wrap="square" rtlCol="0" anchor="ctr" anchorCtr="0">
            <a:normAutofit/>
          </a:bodyPr>
          <a:lstStyle/>
          <a:p>
            <a:pPr algn="l"/>
            <a:r>
              <a:rPr lang="fr-FR" sz="2400" dirty="0">
                <a:solidFill>
                  <a:schemeClr val="tx2"/>
                </a:solidFill>
                <a:latin typeface="Lato Light" panose="020F0302020204030203"/>
              </a:rPr>
              <a:t>Packages NPM</a:t>
            </a:r>
          </a:p>
        </p:txBody>
      </p:sp>
      <p:sp>
        <p:nvSpPr>
          <p:cNvPr id="28" name="micro-services">
            <a:extLst>
              <a:ext uri="{FF2B5EF4-FFF2-40B4-BE49-F238E27FC236}">
                <a16:creationId xmlns:a16="http://schemas.microsoft.com/office/drawing/2014/main" id="{C2CB2E1A-33FA-4E21-81A6-E930EFF26863}"/>
              </a:ext>
            </a:extLst>
          </p:cNvPr>
          <p:cNvSpPr txBox="1"/>
          <p:nvPr/>
        </p:nvSpPr>
        <p:spPr>
          <a:xfrm>
            <a:off x="7065490" y="1947697"/>
            <a:ext cx="4319633" cy="589965"/>
          </a:xfrm>
          <a:prstGeom prst="rect">
            <a:avLst/>
          </a:prstGeom>
        </p:spPr>
        <p:txBody>
          <a:bodyPr wrap="square" rtlCol="0" anchor="ctr" anchorCtr="0">
            <a:normAutofit/>
          </a:bodyPr>
          <a:lstStyle/>
          <a:p>
            <a:pPr algn="l"/>
            <a:r>
              <a:rPr lang="fr-FR" sz="2400" dirty="0">
                <a:solidFill>
                  <a:schemeClr val="tx2"/>
                </a:solidFill>
                <a:latin typeface="Lato Light" panose="020F0302020204030203"/>
              </a:rPr>
              <a:t>Micro-services</a:t>
            </a:r>
          </a:p>
        </p:txBody>
      </p:sp>
      <p:cxnSp>
        <p:nvCxnSpPr>
          <p:cNvPr id="30" name="flèche vers package npm">
            <a:extLst>
              <a:ext uri="{FF2B5EF4-FFF2-40B4-BE49-F238E27FC236}">
                <a16:creationId xmlns:a16="http://schemas.microsoft.com/office/drawing/2014/main" id="{9190D0CC-BA8E-4774-9E3C-3C3F5014837D}"/>
              </a:ext>
            </a:extLst>
          </p:cNvPr>
          <p:cNvCxnSpPr>
            <a:cxnSpLocks/>
            <a:stCxn id="13" idx="3"/>
            <a:endCxn id="26" idx="1"/>
          </p:cNvCxnSpPr>
          <p:nvPr/>
        </p:nvCxnSpPr>
        <p:spPr>
          <a:xfrm flipV="1">
            <a:off x="6229978" y="1484980"/>
            <a:ext cx="835513" cy="35589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Flèche vers micro-services">
            <a:extLst>
              <a:ext uri="{FF2B5EF4-FFF2-40B4-BE49-F238E27FC236}">
                <a16:creationId xmlns:a16="http://schemas.microsoft.com/office/drawing/2014/main" id="{6902E020-FF14-4F93-B3A7-5D0BE4783760}"/>
              </a:ext>
            </a:extLst>
          </p:cNvPr>
          <p:cNvCxnSpPr>
            <a:cxnSpLocks/>
            <a:stCxn id="13" idx="3"/>
            <a:endCxn id="28" idx="1"/>
          </p:cNvCxnSpPr>
          <p:nvPr/>
        </p:nvCxnSpPr>
        <p:spPr>
          <a:xfrm>
            <a:off x="6229978" y="1840870"/>
            <a:ext cx="835512" cy="40181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39" name="Souligné">
            <a:extLst>
              <a:ext uri="{FF2B5EF4-FFF2-40B4-BE49-F238E27FC236}">
                <a16:creationId xmlns:a16="http://schemas.microsoft.com/office/drawing/2014/main" id="{8418BE1E-0A2A-431C-B8F4-AF777993BD93}"/>
              </a:ext>
            </a:extLst>
          </p:cNvPr>
          <p:cNvGrpSpPr/>
          <p:nvPr/>
        </p:nvGrpSpPr>
        <p:grpSpPr>
          <a:xfrm>
            <a:off x="7208794" y="2135852"/>
            <a:ext cx="931705" cy="0"/>
            <a:chOff x="5626065" y="6201255"/>
            <a:chExt cx="931705" cy="0"/>
          </a:xfrm>
        </p:grpSpPr>
        <p:cxnSp>
          <p:nvCxnSpPr>
            <p:cNvPr id="37" name="Connecteur droit 36">
              <a:extLst>
                <a:ext uri="{FF2B5EF4-FFF2-40B4-BE49-F238E27FC236}">
                  <a16:creationId xmlns:a16="http://schemas.microsoft.com/office/drawing/2014/main" id="{A29C3398-88EA-491E-8340-4A4DEF3ED1DA}"/>
                </a:ext>
              </a:extLst>
            </p:cNvPr>
            <p:cNvCxnSpPr>
              <a:cxnSpLocks/>
            </p:cNvCxnSpPr>
            <p:nvPr/>
          </p:nvCxnSpPr>
          <p:spPr>
            <a:xfrm flipV="1">
              <a:off x="5626065" y="6201255"/>
              <a:ext cx="598419" cy="0"/>
            </a:xfrm>
            <a:prstGeom prst="line">
              <a:avLst/>
            </a:prstGeom>
            <a:solidFill>
              <a:schemeClr val="tx2"/>
            </a:solidFill>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38" name="Connecteur droit 37">
              <a:extLst>
                <a:ext uri="{FF2B5EF4-FFF2-40B4-BE49-F238E27FC236}">
                  <a16:creationId xmlns:a16="http://schemas.microsoft.com/office/drawing/2014/main" id="{7D72F3DA-E228-425E-ACEB-537B9A21FBDD}"/>
                </a:ext>
              </a:extLst>
            </p:cNvPr>
            <p:cNvCxnSpPr>
              <a:cxnSpLocks/>
            </p:cNvCxnSpPr>
            <p:nvPr/>
          </p:nvCxnSpPr>
          <p:spPr>
            <a:xfrm flipV="1">
              <a:off x="6376671" y="6201255"/>
              <a:ext cx="181099" cy="0"/>
            </a:xfrm>
            <a:prstGeom prst="line">
              <a:avLst/>
            </a:prstGeom>
            <a:solidFill>
              <a:schemeClr val="tx2"/>
            </a:solidFill>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44462593"/>
      </p:ext>
    </p:extLst>
  </p:cSld>
  <p:clrMapOvr>
    <a:masterClrMapping/>
  </p:clrMapOvr>
  <p:transition>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250"/>
                                        <p:tgtEl>
                                          <p:spTgt spid="30"/>
                                        </p:tgtEl>
                                      </p:cBhvr>
                                    </p:animEffect>
                                  </p:childTnLst>
                                </p:cTn>
                              </p:par>
                              <p:par>
                                <p:cTn id="13" presetID="22" presetClass="entr" presetSubtype="8" fill="hold" grpId="0" nodeType="withEffect">
                                  <p:stCondLst>
                                    <p:cond delay="250"/>
                                  </p:stCondLst>
                                  <p:childTnLst>
                                    <p:set>
                                      <p:cBhvr>
                                        <p:cTn id="14" dur="1" fill="hold">
                                          <p:stCondLst>
                                            <p:cond delay="0"/>
                                          </p:stCondLst>
                                        </p:cTn>
                                        <p:tgtEl>
                                          <p:spTgt spid="26"/>
                                        </p:tgtEl>
                                        <p:attrNameLst>
                                          <p:attrName>style.visibility</p:attrName>
                                        </p:attrNameLst>
                                      </p:cBhvr>
                                      <p:to>
                                        <p:strVal val="visible"/>
                                      </p:to>
                                    </p:set>
                                    <p:animEffect transition="in" filter="wipe(left)">
                                      <p:cBhvr>
                                        <p:cTn id="15" dur="250"/>
                                        <p:tgtEl>
                                          <p:spTgt spid="26"/>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left)">
                                      <p:cBhvr>
                                        <p:cTn id="20" dur="250"/>
                                        <p:tgtEl>
                                          <p:spTgt spid="32"/>
                                        </p:tgtEl>
                                      </p:cBhvr>
                                    </p:animEffect>
                                  </p:childTnLst>
                                </p:cTn>
                              </p:par>
                              <p:par>
                                <p:cTn id="21" presetID="22" presetClass="entr" presetSubtype="8" fill="hold" grpId="0" nodeType="withEffect">
                                  <p:stCondLst>
                                    <p:cond delay="250"/>
                                  </p:stCondLst>
                                  <p:childTnLst>
                                    <p:set>
                                      <p:cBhvr>
                                        <p:cTn id="22" dur="1" fill="hold">
                                          <p:stCondLst>
                                            <p:cond delay="0"/>
                                          </p:stCondLst>
                                        </p:cTn>
                                        <p:tgtEl>
                                          <p:spTgt spid="28"/>
                                        </p:tgtEl>
                                        <p:attrNameLst>
                                          <p:attrName>style.visibility</p:attrName>
                                        </p:attrNameLst>
                                      </p:cBhvr>
                                      <p:to>
                                        <p:strVal val="visible"/>
                                      </p:to>
                                    </p:set>
                                    <p:animEffect transition="in" filter="wipe(left)">
                                      <p:cBhvr>
                                        <p:cTn id="23" dur="25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250"/>
                                        <p:tgtEl>
                                          <p:spTgt spid="32"/>
                                        </p:tgtEl>
                                      </p:cBhvr>
                                    </p:animEffect>
                                    <p:set>
                                      <p:cBhvr>
                                        <p:cTn id="28" dur="1" fill="hold">
                                          <p:stCondLst>
                                            <p:cond delay="249"/>
                                          </p:stCondLst>
                                        </p:cTn>
                                        <p:tgtEl>
                                          <p:spTgt spid="32"/>
                                        </p:tgtEl>
                                        <p:attrNameLst>
                                          <p:attrName>style.visibility</p:attrName>
                                        </p:attrNameLst>
                                      </p:cBhvr>
                                      <p:to>
                                        <p:strVal val="hidden"/>
                                      </p:to>
                                    </p:set>
                                  </p:childTnLst>
                                </p:cTn>
                              </p:par>
                              <p:par>
                                <p:cTn id="29" presetID="10" presetClass="exit" presetSubtype="0" fill="hold" grpId="1" nodeType="withEffect">
                                  <p:stCondLst>
                                    <p:cond delay="0"/>
                                  </p:stCondLst>
                                  <p:childTnLst>
                                    <p:animEffect transition="out" filter="fade">
                                      <p:cBhvr>
                                        <p:cTn id="30" dur="250"/>
                                        <p:tgtEl>
                                          <p:spTgt spid="28"/>
                                        </p:tgtEl>
                                      </p:cBhvr>
                                    </p:animEffect>
                                    <p:set>
                                      <p:cBhvr>
                                        <p:cTn id="31" dur="1" fill="hold">
                                          <p:stCondLst>
                                            <p:cond delay="249"/>
                                          </p:stCondLst>
                                        </p:cTn>
                                        <p:tgtEl>
                                          <p:spTgt spid="28"/>
                                        </p:tgtEl>
                                        <p:attrNameLst>
                                          <p:attrName>style.visibility</p:attrName>
                                        </p:attrNameLst>
                                      </p:cBhvr>
                                      <p:to>
                                        <p:strVal val="hidden"/>
                                      </p:to>
                                    </p:set>
                                  </p:childTnLst>
                                </p:cTn>
                              </p:par>
                              <p:par>
                                <p:cTn id="32" presetID="42" presetClass="path" presetSubtype="0" accel="50000" decel="50000" fill="hold" grpId="1" nodeType="withEffect">
                                  <p:stCondLst>
                                    <p:cond delay="0"/>
                                  </p:stCondLst>
                                  <p:childTnLst>
                                    <p:animMotion origin="layout" path="M -6.25E-7 4.81481E-6 L -6.25E-7 0.05185 " pathEditMode="relative" rAng="0" ptsTypes="AA">
                                      <p:cBhvr>
                                        <p:cTn id="33" dur="500" fill="hold"/>
                                        <p:tgtEl>
                                          <p:spTgt spid="26"/>
                                        </p:tgtEl>
                                        <p:attrNameLst>
                                          <p:attrName>ppt_x</p:attrName>
                                          <p:attrName>ppt_y</p:attrName>
                                        </p:attrNameLst>
                                      </p:cBhvr>
                                      <p:rCtr x="0" y="2593"/>
                                    </p:animMotion>
                                  </p:childTnLst>
                                </p:cTn>
                              </p:par>
                              <p:par>
                                <p:cTn id="34" presetID="8" presetClass="emph" presetSubtype="0" fill="hold" nodeType="withEffect">
                                  <p:stCondLst>
                                    <p:cond delay="0"/>
                                  </p:stCondLst>
                                  <p:childTnLst>
                                    <p:animRot by="1380000">
                                      <p:cBhvr>
                                        <p:cTn id="35" dur="500" fill="hold"/>
                                        <p:tgtEl>
                                          <p:spTgt spid="30"/>
                                        </p:tgtEl>
                                        <p:attrNameLst>
                                          <p:attrName>r</p:attrName>
                                        </p:attrNameLst>
                                      </p:cBhvr>
                                    </p:animRot>
                                  </p:childTnLst>
                                </p:cTn>
                              </p:par>
                              <p:par>
                                <p:cTn id="36" presetID="42" presetClass="path" presetSubtype="0" accel="50000" decel="50000" fill="hold" nodeType="withEffect">
                                  <p:stCondLst>
                                    <p:cond delay="0"/>
                                  </p:stCondLst>
                                  <p:childTnLst>
                                    <p:animMotion origin="layout" path="M -2.29167E-6 -1.11111E-6 L -2.29167E-6 0.03611 " pathEditMode="relative" rAng="0" ptsTypes="AA">
                                      <p:cBhvr>
                                        <p:cTn id="37" dur="500" fill="hold"/>
                                        <p:tgtEl>
                                          <p:spTgt spid="30"/>
                                        </p:tgtEl>
                                        <p:attrNameLst>
                                          <p:attrName>ppt_x</p:attrName>
                                          <p:attrName>ppt_y</p:attrName>
                                        </p:attrNameLst>
                                      </p:cBhvr>
                                      <p:rCtr x="0" y="1806"/>
                                    </p:animMotion>
                                  </p:childTnLst>
                                </p:cTn>
                              </p:par>
                              <p:par>
                                <p:cTn id="38" presetID="22" presetClass="entr" presetSubtype="8" fill="hold" nodeType="withEffect">
                                  <p:stCondLst>
                                    <p:cond delay="500"/>
                                  </p:stCondLst>
                                  <p:childTnLst>
                                    <p:set>
                                      <p:cBhvr>
                                        <p:cTn id="39" dur="1" fill="hold">
                                          <p:stCondLst>
                                            <p:cond delay="0"/>
                                          </p:stCondLst>
                                        </p:cTn>
                                        <p:tgtEl>
                                          <p:spTgt spid="39"/>
                                        </p:tgtEl>
                                        <p:attrNameLst>
                                          <p:attrName>style.visibility</p:attrName>
                                        </p:attrNameLst>
                                      </p:cBhvr>
                                      <p:to>
                                        <p:strVal val="visible"/>
                                      </p:to>
                                    </p:set>
                                    <p:animEffect transition="in" filter="wipe(left)">
                                      <p:cBhvr>
                                        <p:cTn id="40" dur="250"/>
                                        <p:tgtEl>
                                          <p:spTgt spid="39"/>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additive="base">
                                        <p:cTn id="45" dur="500" fill="hold"/>
                                        <p:tgtEl>
                                          <p:spTgt spid="7"/>
                                        </p:tgtEl>
                                        <p:attrNameLst>
                                          <p:attrName>ppt_x</p:attrName>
                                        </p:attrNameLst>
                                      </p:cBhvr>
                                      <p:tavLst>
                                        <p:tav tm="0">
                                          <p:val>
                                            <p:strVal val="#ppt_x"/>
                                          </p:val>
                                        </p:tav>
                                        <p:tav tm="100000">
                                          <p:val>
                                            <p:strVal val="#ppt_x"/>
                                          </p:val>
                                        </p:tav>
                                      </p:tavLst>
                                    </p:anim>
                                    <p:anim calcmode="lin" valueType="num">
                                      <p:cBhvr additive="base">
                                        <p:cTn id="4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500" fill="hold"/>
                                        <p:tgtEl>
                                          <p:spTgt spid="17"/>
                                        </p:tgtEl>
                                        <p:attrNameLst>
                                          <p:attrName>ppt_x</p:attrName>
                                        </p:attrNameLst>
                                      </p:cBhvr>
                                      <p:tavLst>
                                        <p:tav tm="0">
                                          <p:val>
                                            <p:strVal val="#ppt_x"/>
                                          </p:val>
                                        </p:tav>
                                        <p:tav tm="100000">
                                          <p:val>
                                            <p:strVal val="#ppt_x"/>
                                          </p:val>
                                        </p:tav>
                                      </p:tavLst>
                                    </p:anim>
                                    <p:anim calcmode="lin" valueType="num">
                                      <p:cBhvr additive="base">
                                        <p:cTn id="5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21"/>
                                        </p:tgtEl>
                                        <p:attrNameLst>
                                          <p:attrName>style.visibility</p:attrName>
                                        </p:attrNameLst>
                                      </p:cBhvr>
                                      <p:to>
                                        <p:strVal val="visible"/>
                                      </p:to>
                                    </p:set>
                                    <p:anim calcmode="lin" valueType="num">
                                      <p:cBhvr additive="base">
                                        <p:cTn id="57" dur="500" fill="hold"/>
                                        <p:tgtEl>
                                          <p:spTgt spid="21"/>
                                        </p:tgtEl>
                                        <p:attrNameLst>
                                          <p:attrName>ppt_x</p:attrName>
                                        </p:attrNameLst>
                                      </p:cBhvr>
                                      <p:tavLst>
                                        <p:tav tm="0">
                                          <p:val>
                                            <p:strVal val="#ppt_x"/>
                                          </p:val>
                                        </p:tav>
                                        <p:tav tm="100000">
                                          <p:val>
                                            <p:strVal val="#ppt_x"/>
                                          </p:val>
                                        </p:tav>
                                      </p:tavLst>
                                    </p:anim>
                                    <p:anim calcmode="lin" valueType="num">
                                      <p:cBhvr additive="base">
                                        <p:cTn id="5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6" grpId="0"/>
      <p:bldP spid="26" grpId="1"/>
      <p:bldP spid="28" grpId="0"/>
      <p:bldP spid="28"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01A68C2C-9914-4A1B-9B31-51979CC7B04E}"/>
              </a:ext>
            </a:extLst>
          </p:cNvPr>
          <p:cNvGrpSpPr/>
          <p:nvPr/>
        </p:nvGrpSpPr>
        <p:grpSpPr>
          <a:xfrm>
            <a:off x="3980812" y="2967037"/>
            <a:ext cx="4230376" cy="923925"/>
            <a:chOff x="3980812" y="2967037"/>
            <a:chExt cx="4230376" cy="923925"/>
          </a:xfrm>
        </p:grpSpPr>
        <p:sp>
          <p:nvSpPr>
            <p:cNvPr id="3" name="ZoneTexte 2">
              <a:extLst>
                <a:ext uri="{FF2B5EF4-FFF2-40B4-BE49-F238E27FC236}">
                  <a16:creationId xmlns:a16="http://schemas.microsoft.com/office/drawing/2014/main" id="{6E4B1734-D43F-4988-9A14-EADBFEFC5626}"/>
                </a:ext>
              </a:extLst>
            </p:cNvPr>
            <p:cNvSpPr txBox="1"/>
            <p:nvPr/>
          </p:nvSpPr>
          <p:spPr>
            <a:xfrm>
              <a:off x="3980812" y="2967037"/>
              <a:ext cx="4230376" cy="923925"/>
            </a:xfrm>
            <a:prstGeom prst="rect">
              <a:avLst/>
            </a:prstGeom>
          </p:spPr>
          <p:txBody>
            <a:bodyPr wrap="square" rtlCol="0" anchor="ctr" anchorCtr="0">
              <a:normAutofit/>
            </a:bodyPr>
            <a:lstStyle/>
            <a:p>
              <a:pPr algn="ctr"/>
              <a:r>
                <a:rPr lang="fr-FR" sz="2800" b="1" dirty="0">
                  <a:solidFill>
                    <a:schemeClr val="tx2"/>
                  </a:solidFill>
                  <a:latin typeface="Raleway ExtraBold" panose="020B0003030101060003" pitchFamily="34" charset="0"/>
                </a:rPr>
                <a:t>Choix du framework</a:t>
              </a:r>
            </a:p>
          </p:txBody>
        </p:sp>
        <p:grpSp>
          <p:nvGrpSpPr>
            <p:cNvPr id="4" name="Groupe 3">
              <a:extLst>
                <a:ext uri="{FF2B5EF4-FFF2-40B4-BE49-F238E27FC236}">
                  <a16:creationId xmlns:a16="http://schemas.microsoft.com/office/drawing/2014/main" id="{6DCD20D8-F7BA-4737-8377-28C20F9A9FCC}"/>
                </a:ext>
              </a:extLst>
            </p:cNvPr>
            <p:cNvGrpSpPr/>
            <p:nvPr/>
          </p:nvGrpSpPr>
          <p:grpSpPr>
            <a:xfrm flipV="1">
              <a:off x="4456851" y="3676683"/>
              <a:ext cx="931705" cy="0"/>
              <a:chOff x="4795297" y="3238999"/>
              <a:chExt cx="931705" cy="0"/>
            </a:xfrm>
          </p:grpSpPr>
          <p:cxnSp>
            <p:nvCxnSpPr>
              <p:cNvPr id="5" name="Connecteur droit 4">
                <a:extLst>
                  <a:ext uri="{FF2B5EF4-FFF2-40B4-BE49-F238E27FC236}">
                    <a16:creationId xmlns:a16="http://schemas.microsoft.com/office/drawing/2014/main" id="{34BF3C8B-9831-45EE-8788-47FF8B6C77E6}"/>
                  </a:ext>
                </a:extLst>
              </p:cNvPr>
              <p:cNvCxnSpPr>
                <a:cxnSpLocks/>
              </p:cNvCxnSpPr>
              <p:nvPr/>
            </p:nvCxnSpPr>
            <p:spPr>
              <a:xfrm>
                <a:off x="4795297"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21BF7BEA-3D5D-4672-865B-DCAD51D4C782}"/>
                  </a:ext>
                </a:extLst>
              </p:cNvPr>
              <p:cNvCxnSpPr>
                <a:cxnSpLocks/>
              </p:cNvCxnSpPr>
              <p:nvPr/>
            </p:nvCxnSpPr>
            <p:spPr>
              <a:xfrm>
                <a:off x="5545903"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45665301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pour une image  4">
            <a:extLst>
              <a:ext uri="{FF2B5EF4-FFF2-40B4-BE49-F238E27FC236}">
                <a16:creationId xmlns:a16="http://schemas.microsoft.com/office/drawing/2014/main" id="{05B5EFAE-0548-4838-B9E9-B00A879C5D22}"/>
              </a:ext>
            </a:extLst>
          </p:cNvPr>
          <p:cNvPicPr>
            <a:picLocks noGrp="1" noChangeAspect="1"/>
          </p:cNvPicPr>
          <p:nvPr>
            <p:ph type="pic" sz="quarter" idx="11"/>
          </p:nvPr>
        </p:nvPicPr>
        <p:blipFill rotWithShape="1">
          <a:blip r:embed="rId3">
            <a:extLst>
              <a:ext uri="{96DAC541-7B7A-43D3-8B79-37D633B846F1}">
                <asvg:svgBlip xmlns:asvg="http://schemas.microsoft.com/office/drawing/2016/SVG/main" r:embed="rId4"/>
              </a:ext>
            </a:extLst>
          </a:blip>
          <a:srcRect l="-108" t="-15" r="-62" b="63"/>
          <a:stretch/>
        </p:blipFill>
        <p:spPr>
          <a:xfrm>
            <a:off x="65918" y="214194"/>
            <a:ext cx="5764286" cy="5729405"/>
          </a:xfrm>
        </p:spPr>
      </p:pic>
      <p:sp>
        <p:nvSpPr>
          <p:cNvPr id="2" name="Espace réservé du texte 1">
            <a:extLst>
              <a:ext uri="{FF2B5EF4-FFF2-40B4-BE49-F238E27FC236}">
                <a16:creationId xmlns:a16="http://schemas.microsoft.com/office/drawing/2014/main" id="{84058FD5-D069-423B-B32D-863498ADBE3D}"/>
              </a:ext>
            </a:extLst>
          </p:cNvPr>
          <p:cNvSpPr>
            <a:spLocks noGrp="1"/>
          </p:cNvSpPr>
          <p:nvPr>
            <p:ph type="body" sz="quarter" idx="10"/>
          </p:nvPr>
        </p:nvSpPr>
        <p:spPr>
          <a:xfrm>
            <a:off x="65918" y="5978557"/>
            <a:ext cx="5632450" cy="398462"/>
          </a:xfrm>
        </p:spPr>
        <p:txBody>
          <a:bodyPr/>
          <a:lstStyle/>
          <a:p>
            <a:r>
              <a:rPr lang="fr-FR" dirty="0"/>
              <a:t>FRAMEWORK</a:t>
            </a:r>
          </a:p>
        </p:txBody>
      </p:sp>
      <p:grpSp>
        <p:nvGrpSpPr>
          <p:cNvPr id="17" name="Groupe 16">
            <a:extLst>
              <a:ext uri="{FF2B5EF4-FFF2-40B4-BE49-F238E27FC236}">
                <a16:creationId xmlns:a16="http://schemas.microsoft.com/office/drawing/2014/main" id="{C50A9714-92AC-464D-B542-E785543E1BD9}"/>
              </a:ext>
            </a:extLst>
          </p:cNvPr>
          <p:cNvGrpSpPr/>
          <p:nvPr/>
        </p:nvGrpSpPr>
        <p:grpSpPr>
          <a:xfrm>
            <a:off x="6052452" y="163290"/>
            <a:ext cx="5976258" cy="5050410"/>
            <a:chOff x="6052452" y="163290"/>
            <a:chExt cx="5976258" cy="5050410"/>
          </a:xfrm>
        </p:grpSpPr>
        <p:sp>
          <p:nvSpPr>
            <p:cNvPr id="13" name="Rectangle 12">
              <a:extLst>
                <a:ext uri="{FF2B5EF4-FFF2-40B4-BE49-F238E27FC236}">
                  <a16:creationId xmlns:a16="http://schemas.microsoft.com/office/drawing/2014/main" id="{06967071-4B4B-4A67-9AF4-365295C96869}"/>
                </a:ext>
              </a:extLst>
            </p:cNvPr>
            <p:cNvSpPr/>
            <p:nvPr/>
          </p:nvSpPr>
          <p:spPr>
            <a:xfrm>
              <a:off x="6052452" y="163290"/>
              <a:ext cx="5976258" cy="5050410"/>
            </a:xfrm>
            <a:prstGeom prst="rect">
              <a:avLst/>
            </a:prstGeom>
            <a:solidFill>
              <a:srgbClr val="C2C1C2">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Graphique 6">
              <a:extLst>
                <a:ext uri="{FF2B5EF4-FFF2-40B4-BE49-F238E27FC236}">
                  <a16:creationId xmlns:a16="http://schemas.microsoft.com/office/drawing/2014/main" id="{E98082E1-688B-487B-9FA9-AB279FD412BC}"/>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43833" t="31756" r="5761" b="28495"/>
            <a:stretch/>
          </p:blipFill>
          <p:spPr>
            <a:xfrm>
              <a:off x="6167535" y="214194"/>
              <a:ext cx="1632858" cy="643813"/>
            </a:xfrm>
            <a:prstGeom prst="rect">
              <a:avLst/>
            </a:prstGeom>
          </p:spPr>
        </p:pic>
        <p:sp>
          <p:nvSpPr>
            <p:cNvPr id="8" name="ZoneTexte 7">
              <a:extLst>
                <a:ext uri="{FF2B5EF4-FFF2-40B4-BE49-F238E27FC236}">
                  <a16:creationId xmlns:a16="http://schemas.microsoft.com/office/drawing/2014/main" id="{2E6C2416-7A63-4705-9A1E-8ABF9D3DBDC1}"/>
                </a:ext>
              </a:extLst>
            </p:cNvPr>
            <p:cNvSpPr txBox="1"/>
            <p:nvPr/>
          </p:nvSpPr>
          <p:spPr>
            <a:xfrm>
              <a:off x="7707087" y="204864"/>
              <a:ext cx="1222310" cy="746858"/>
            </a:xfrm>
            <a:prstGeom prst="rect">
              <a:avLst/>
            </a:prstGeom>
          </p:spPr>
          <p:txBody>
            <a:bodyPr wrap="square" rtlCol="0">
              <a:normAutofit lnSpcReduction="10000"/>
            </a:bodyPr>
            <a:lstStyle/>
            <a:p>
              <a:pPr algn="l"/>
              <a:r>
                <a:rPr lang="fr-FR" sz="4400" b="1" dirty="0">
                  <a:solidFill>
                    <a:schemeClr val="tx2"/>
                  </a:solidFill>
                  <a:latin typeface="Raleway ExtraBold" panose="020B0003030101060003" pitchFamily="34" charset="0"/>
                </a:rPr>
                <a:t>.JS</a:t>
              </a:r>
            </a:p>
          </p:txBody>
        </p:sp>
      </p:grpSp>
      <p:sp>
        <p:nvSpPr>
          <p:cNvPr id="4" name="ZoneTexte 3">
            <a:extLst>
              <a:ext uri="{FF2B5EF4-FFF2-40B4-BE49-F238E27FC236}">
                <a16:creationId xmlns:a16="http://schemas.microsoft.com/office/drawing/2014/main" id="{60A2F71D-57E7-41A7-BF69-277AFA187FDA}"/>
              </a:ext>
            </a:extLst>
          </p:cNvPr>
          <p:cNvSpPr txBox="1"/>
          <p:nvPr/>
        </p:nvSpPr>
        <p:spPr>
          <a:xfrm>
            <a:off x="6232850" y="872085"/>
            <a:ext cx="5393094" cy="3825551"/>
          </a:xfrm>
          <a:prstGeom prst="rect">
            <a:avLst/>
          </a:prstGeom>
        </p:spPr>
        <p:txBody>
          <a:bodyPr wrap="square" rtlCol="0">
            <a:normAutofit/>
          </a:bodyPr>
          <a:lstStyle/>
          <a:p>
            <a:pPr algn="l"/>
            <a:endParaRPr lang="fr-FR" dirty="0">
              <a:solidFill>
                <a:schemeClr val="tx2"/>
              </a:solidFill>
              <a:latin typeface="Lato Light" panose="020F0402020204030203"/>
            </a:endParaRPr>
          </a:p>
          <a:p>
            <a:pPr algn="l"/>
            <a:endParaRPr lang="fr-FR" dirty="0">
              <a:solidFill>
                <a:schemeClr val="tx2"/>
              </a:solidFill>
              <a:latin typeface="Lato Light" panose="020F0402020204030203"/>
            </a:endParaRPr>
          </a:p>
          <a:p>
            <a:pPr algn="l"/>
            <a:r>
              <a:rPr lang="fr-FR" dirty="0">
                <a:solidFill>
                  <a:schemeClr val="tx2"/>
                </a:solidFill>
                <a:latin typeface="Lato Light" panose="020F0402020204030203"/>
              </a:rPr>
              <a:t>Architecture similaire à celle d’Angular (modules, injection de dépendances, etc…)</a:t>
            </a:r>
          </a:p>
          <a:p>
            <a:pPr algn="l"/>
            <a:endParaRPr lang="fr-FR" dirty="0">
              <a:solidFill>
                <a:schemeClr val="tx2"/>
              </a:solidFill>
              <a:latin typeface="Lato Light" panose="020F0402020204030203"/>
            </a:endParaRPr>
          </a:p>
          <a:p>
            <a:pPr algn="l"/>
            <a:endParaRPr lang="fr-FR" dirty="0">
              <a:solidFill>
                <a:schemeClr val="tx2"/>
              </a:solidFill>
              <a:latin typeface="Lato Light" panose="020F0402020204030203"/>
            </a:endParaRPr>
          </a:p>
          <a:p>
            <a:pPr algn="l"/>
            <a:r>
              <a:rPr lang="fr-FR" dirty="0">
                <a:solidFill>
                  <a:schemeClr val="tx2"/>
                </a:solidFill>
                <a:latin typeface="Lato Light" panose="020F0402020204030203"/>
              </a:rPr>
              <a:t>Documentation très complète, communauté énorme et toujours grandissante</a:t>
            </a:r>
          </a:p>
          <a:p>
            <a:pPr algn="l"/>
            <a:endParaRPr lang="fr-FR" dirty="0">
              <a:solidFill>
                <a:schemeClr val="tx2"/>
              </a:solidFill>
              <a:latin typeface="Lato Light" panose="020F0402020204030203"/>
            </a:endParaRPr>
          </a:p>
          <a:p>
            <a:pPr algn="l"/>
            <a:endParaRPr lang="fr-FR" dirty="0">
              <a:solidFill>
                <a:schemeClr val="tx2"/>
              </a:solidFill>
              <a:latin typeface="Lato Light" panose="020F0402020204030203"/>
            </a:endParaRPr>
          </a:p>
          <a:p>
            <a:pPr algn="l"/>
            <a:r>
              <a:rPr lang="fr-FR" dirty="0">
                <a:solidFill>
                  <a:schemeClr val="tx2"/>
                </a:solidFill>
                <a:latin typeface="Lato Light" panose="020F0402020204030203"/>
              </a:rPr>
              <a:t>Simplification de l’intégration de l’architecture orientée événements pour les micro-services</a:t>
            </a:r>
          </a:p>
        </p:txBody>
      </p:sp>
      <p:grpSp>
        <p:nvGrpSpPr>
          <p:cNvPr id="18" name="Groupe 17">
            <a:extLst>
              <a:ext uri="{FF2B5EF4-FFF2-40B4-BE49-F238E27FC236}">
                <a16:creationId xmlns:a16="http://schemas.microsoft.com/office/drawing/2014/main" id="{A46CD960-0245-4678-BA35-DD241D44FC8D}"/>
              </a:ext>
            </a:extLst>
          </p:cNvPr>
          <p:cNvGrpSpPr/>
          <p:nvPr/>
        </p:nvGrpSpPr>
        <p:grpSpPr>
          <a:xfrm>
            <a:off x="6046236" y="5234921"/>
            <a:ext cx="5982474" cy="1459789"/>
            <a:chOff x="6046236" y="5234921"/>
            <a:chExt cx="5982474" cy="1459789"/>
          </a:xfrm>
        </p:grpSpPr>
        <p:pic>
          <p:nvPicPr>
            <p:cNvPr id="15" name="Image 14">
              <a:extLst>
                <a:ext uri="{FF2B5EF4-FFF2-40B4-BE49-F238E27FC236}">
                  <a16:creationId xmlns:a16="http://schemas.microsoft.com/office/drawing/2014/main" id="{E79153D8-9643-4087-B752-6B705780C553}"/>
                </a:ext>
              </a:extLst>
            </p:cNvPr>
            <p:cNvPicPr>
              <a:picLocks noChangeAspect="1"/>
            </p:cNvPicPr>
            <p:nvPr/>
          </p:nvPicPr>
          <p:blipFill>
            <a:blip r:embed="rId7" cstate="email">
              <a:extLst>
                <a:ext uri="{28A0092B-C50C-407E-A947-70E740481C1C}">
                  <a14:useLocalDpi xmlns:a14="http://schemas.microsoft.com/office/drawing/2010/main" val="0"/>
                </a:ext>
              </a:extLst>
            </a:blip>
            <a:stretch>
              <a:fillRect/>
            </a:stretch>
          </p:blipFill>
          <p:spPr>
            <a:xfrm>
              <a:off x="6052452" y="5234921"/>
              <a:ext cx="5976258" cy="1459789"/>
            </a:xfrm>
            <a:prstGeom prst="rect">
              <a:avLst/>
            </a:prstGeom>
          </p:spPr>
        </p:pic>
        <p:sp>
          <p:nvSpPr>
            <p:cNvPr id="6" name="ZoneTexte 5">
              <a:extLst>
                <a:ext uri="{FF2B5EF4-FFF2-40B4-BE49-F238E27FC236}">
                  <a16:creationId xmlns:a16="http://schemas.microsoft.com/office/drawing/2014/main" id="{80F9F510-23DF-4403-9FF5-AE861EAE1F8D}"/>
                </a:ext>
              </a:extLst>
            </p:cNvPr>
            <p:cNvSpPr txBox="1"/>
            <p:nvPr/>
          </p:nvSpPr>
          <p:spPr>
            <a:xfrm>
              <a:off x="6046236" y="5684078"/>
              <a:ext cx="5962261" cy="561474"/>
            </a:xfrm>
            <a:prstGeom prst="rect">
              <a:avLst/>
            </a:prstGeom>
          </p:spPr>
          <p:txBody>
            <a:bodyPr wrap="square" rtlCol="0" anchor="ctr" anchorCtr="0">
              <a:normAutofit/>
            </a:bodyPr>
            <a:lstStyle/>
            <a:p>
              <a:pPr algn="ctr"/>
              <a:r>
                <a:rPr lang="fr-FR" b="1" dirty="0">
                  <a:solidFill>
                    <a:schemeClr val="bg2"/>
                  </a:solidFill>
                  <a:latin typeface="Raleway ExtraBold" panose="020B0003030101060003" pitchFamily="34" charset="0"/>
                </a:rPr>
                <a:t>Similaire au framework utilisé sur le starter-kit web</a:t>
              </a:r>
            </a:p>
          </p:txBody>
        </p:sp>
      </p:grpSp>
      <p:grpSp>
        <p:nvGrpSpPr>
          <p:cNvPr id="9" name="Groupe 8">
            <a:extLst>
              <a:ext uri="{FF2B5EF4-FFF2-40B4-BE49-F238E27FC236}">
                <a16:creationId xmlns:a16="http://schemas.microsoft.com/office/drawing/2014/main" id="{276BAE4F-9761-4743-9D4B-6E6B8889EE71}"/>
              </a:ext>
            </a:extLst>
          </p:cNvPr>
          <p:cNvGrpSpPr/>
          <p:nvPr/>
        </p:nvGrpSpPr>
        <p:grpSpPr>
          <a:xfrm>
            <a:off x="11630526" y="6296526"/>
            <a:ext cx="561474" cy="561473"/>
            <a:chOff x="11630526" y="6296526"/>
            <a:chExt cx="561474" cy="561473"/>
          </a:xfrm>
        </p:grpSpPr>
        <p:sp>
          <p:nvSpPr>
            <p:cNvPr id="10" name="Larme 9">
              <a:extLst>
                <a:ext uri="{FF2B5EF4-FFF2-40B4-BE49-F238E27FC236}">
                  <a16:creationId xmlns:a16="http://schemas.microsoft.com/office/drawing/2014/main" id="{31066F2C-3494-4969-8E05-4B4CFB87E409}"/>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ZoneTexte 10">
              <a:extLst>
                <a:ext uri="{FF2B5EF4-FFF2-40B4-BE49-F238E27FC236}">
                  <a16:creationId xmlns:a16="http://schemas.microsoft.com/office/drawing/2014/main" id="{FD5EF5C7-2624-45AA-92A9-05D5CDAE308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16</a:t>
              </a:r>
            </a:p>
          </p:txBody>
        </p:sp>
      </p:grpSp>
    </p:spTree>
    <p:extLst>
      <p:ext uri="{BB962C8B-B14F-4D97-AF65-F5344CB8AC3E}">
        <p14:creationId xmlns:p14="http://schemas.microsoft.com/office/powerpoint/2010/main" val="141667291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0-#ppt_w/2"/>
                                          </p:val>
                                        </p:tav>
                                        <p:tav tm="100000">
                                          <p:val>
                                            <p:strVal val="#ppt_x"/>
                                          </p:val>
                                        </p:tav>
                                      </p:tavLst>
                                    </p:anim>
                                    <p:anim calcmode="lin" valueType="num">
                                      <p:cBhvr additive="base">
                                        <p:cTn id="8" dur="25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anim calcmode="lin" valueType="num">
                                      <p:cBhvr additive="base">
                                        <p:cTn id="11" dur="25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12" dur="250" fill="hold"/>
                                        <p:tgtEl>
                                          <p:spTgt spid="2">
                                            <p:txEl>
                                              <p:pRg st="0" end="0"/>
                                            </p:txEl>
                                          </p:spTgt>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100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animEffect transition="in" filter="fade">
                                      <p:cBhvr>
                                        <p:cTn id="25" dur="500"/>
                                        <p:tgtEl>
                                          <p:spTgt spid="4">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fade">
                                      <p:cBhvr>
                                        <p:cTn id="30" dur="500"/>
                                        <p:tgtEl>
                                          <p:spTgt spid="4">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space réservé pour une image  9">
            <a:extLst>
              <a:ext uri="{FF2B5EF4-FFF2-40B4-BE49-F238E27FC236}">
                <a16:creationId xmlns:a16="http://schemas.microsoft.com/office/drawing/2014/main" id="{86CBD312-039F-45FD-A1FB-4E760E631B0E}"/>
              </a:ext>
            </a:extLst>
          </p:cNvPr>
          <p:cNvPicPr>
            <a:picLocks noGrp="1" noChangeAspect="1"/>
          </p:cNvPicPr>
          <p:nvPr>
            <p:ph type="pic" sz="quarter" idx="10"/>
          </p:nvPr>
        </p:nvPicPr>
        <p:blipFill rotWithShape="1">
          <a:blip r:embed="rId3"/>
          <a:srcRect l="-34" t="22814" r="44138"/>
          <a:stretch/>
        </p:blipFill>
        <p:spPr>
          <a:xfrm>
            <a:off x="7510558" y="463466"/>
            <a:ext cx="3788315" cy="2575254"/>
          </a:xfrm>
        </p:spPr>
      </p:pic>
      <p:sp>
        <p:nvSpPr>
          <p:cNvPr id="4" name="ZoneTexte 3">
            <a:extLst>
              <a:ext uri="{FF2B5EF4-FFF2-40B4-BE49-F238E27FC236}">
                <a16:creationId xmlns:a16="http://schemas.microsoft.com/office/drawing/2014/main" id="{9C6D5893-BE28-4D52-B146-58DE610BE31A}"/>
              </a:ext>
            </a:extLst>
          </p:cNvPr>
          <p:cNvSpPr txBox="1"/>
          <p:nvPr/>
        </p:nvSpPr>
        <p:spPr>
          <a:xfrm>
            <a:off x="401216" y="299455"/>
            <a:ext cx="4982547" cy="858416"/>
          </a:xfrm>
          <a:prstGeom prst="rect">
            <a:avLst/>
          </a:prstGeom>
        </p:spPr>
        <p:txBody>
          <a:bodyPr wrap="square" rtlCol="0">
            <a:normAutofit/>
          </a:bodyPr>
          <a:lstStyle/>
          <a:p>
            <a:pPr algn="l"/>
            <a:r>
              <a:rPr lang="fr-FR" sz="4800" b="1" dirty="0">
                <a:solidFill>
                  <a:schemeClr val="bg1"/>
                </a:solidFill>
                <a:latin typeface="Raleway ExtraBold" panose="020B0003030101060003" pitchFamily="34" charset="0"/>
              </a:rPr>
              <a:t>Le Portail API</a:t>
            </a:r>
          </a:p>
        </p:txBody>
      </p:sp>
      <p:grpSp>
        <p:nvGrpSpPr>
          <p:cNvPr id="5" name="Groupe 4">
            <a:extLst>
              <a:ext uri="{FF2B5EF4-FFF2-40B4-BE49-F238E27FC236}">
                <a16:creationId xmlns:a16="http://schemas.microsoft.com/office/drawing/2014/main" id="{C49A3885-0FCB-48A4-9833-8AA18EEC1760}"/>
              </a:ext>
            </a:extLst>
          </p:cNvPr>
          <p:cNvGrpSpPr/>
          <p:nvPr/>
        </p:nvGrpSpPr>
        <p:grpSpPr>
          <a:xfrm>
            <a:off x="549790" y="1060625"/>
            <a:ext cx="931705" cy="0"/>
            <a:chOff x="4503420" y="3238999"/>
            <a:chExt cx="931705" cy="0"/>
          </a:xfrm>
        </p:grpSpPr>
        <p:cxnSp>
          <p:nvCxnSpPr>
            <p:cNvPr id="6" name="Connecteur droit 5">
              <a:extLst>
                <a:ext uri="{FF2B5EF4-FFF2-40B4-BE49-F238E27FC236}">
                  <a16:creationId xmlns:a16="http://schemas.microsoft.com/office/drawing/2014/main" id="{4B5AF15E-BDCF-4C81-8547-BF1BA8E27D8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426ED311-AA87-4826-8A89-7FADFD6F0BB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8" name="ZoneTexte 7">
            <a:extLst>
              <a:ext uri="{FF2B5EF4-FFF2-40B4-BE49-F238E27FC236}">
                <a16:creationId xmlns:a16="http://schemas.microsoft.com/office/drawing/2014/main" id="{DA833D56-E563-4AF5-8884-6BB2F53E0F05}"/>
              </a:ext>
            </a:extLst>
          </p:cNvPr>
          <p:cNvSpPr txBox="1"/>
          <p:nvPr/>
        </p:nvSpPr>
        <p:spPr>
          <a:xfrm>
            <a:off x="549790" y="1586204"/>
            <a:ext cx="5072063" cy="4749282"/>
          </a:xfrm>
          <a:prstGeom prst="rect">
            <a:avLst/>
          </a:prstGeom>
        </p:spPr>
        <p:txBody>
          <a:bodyPr wrap="square" rtlCol="0">
            <a:normAutofit lnSpcReduction="10000"/>
          </a:bodyPr>
          <a:lstStyle/>
          <a:p>
            <a:pPr algn="l"/>
            <a:r>
              <a:rPr lang="fr-FR" dirty="0">
                <a:solidFill>
                  <a:schemeClr val="bg1"/>
                </a:solidFill>
                <a:latin typeface="Lato Light" panose="020F0302020204030203"/>
              </a:rPr>
              <a:t>Point d’entrée pour les APIs/micro-services</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Assure la sécurité, l’évolutivité et la haute disponibilité</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Externaliser et centraliser la configuration de chaque micro-service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Utilisation de Kong</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Création d’un package NPM permettant de simplifier et d’automatiser la configuration de Kong</a:t>
            </a:r>
          </a:p>
        </p:txBody>
      </p:sp>
      <p:pic>
        <p:nvPicPr>
          <p:cNvPr id="12" name="Image 11">
            <a:extLst>
              <a:ext uri="{FF2B5EF4-FFF2-40B4-BE49-F238E27FC236}">
                <a16:creationId xmlns:a16="http://schemas.microsoft.com/office/drawing/2014/main" id="{FB7CC8A0-96C1-48A3-A2E0-2162B8F155DB}"/>
              </a:ext>
            </a:extLst>
          </p:cNvPr>
          <p:cNvPicPr>
            <a:picLocks noChangeAspect="1"/>
          </p:cNvPicPr>
          <p:nvPr/>
        </p:nvPicPr>
        <p:blipFill rotWithShape="1">
          <a:blip r:embed="rId3"/>
          <a:srcRect l="60735"/>
          <a:stretch/>
        </p:blipFill>
        <p:spPr>
          <a:xfrm>
            <a:off x="7999444" y="3058110"/>
            <a:ext cx="2661167" cy="3336424"/>
          </a:xfrm>
          <a:prstGeom prst="rect">
            <a:avLst/>
          </a:prstGeom>
        </p:spPr>
      </p:pic>
      <p:pic>
        <p:nvPicPr>
          <p:cNvPr id="14" name="Image 13">
            <a:extLst>
              <a:ext uri="{FF2B5EF4-FFF2-40B4-BE49-F238E27FC236}">
                <a16:creationId xmlns:a16="http://schemas.microsoft.com/office/drawing/2014/main" id="{51DFAFAD-9E88-417B-8366-F7415755237A}"/>
              </a:ext>
            </a:extLst>
          </p:cNvPr>
          <p:cNvPicPr>
            <a:picLocks noChangeAspect="1"/>
          </p:cNvPicPr>
          <p:nvPr/>
        </p:nvPicPr>
        <p:blipFill rotWithShape="1">
          <a:blip r:embed="rId3"/>
          <a:srcRect l="16783" t="1" r="62486" b="92563"/>
          <a:stretch/>
        </p:blipFill>
        <p:spPr>
          <a:xfrm>
            <a:off x="8624004" y="202810"/>
            <a:ext cx="1481050" cy="261531"/>
          </a:xfrm>
          <a:prstGeom prst="rect">
            <a:avLst/>
          </a:prstGeom>
        </p:spPr>
      </p:pic>
      <p:grpSp>
        <p:nvGrpSpPr>
          <p:cNvPr id="11" name="Groupe 10">
            <a:extLst>
              <a:ext uri="{FF2B5EF4-FFF2-40B4-BE49-F238E27FC236}">
                <a16:creationId xmlns:a16="http://schemas.microsoft.com/office/drawing/2014/main" id="{BFCE80C3-DE2D-4F23-A321-723CB897FE72}"/>
              </a:ext>
            </a:extLst>
          </p:cNvPr>
          <p:cNvGrpSpPr/>
          <p:nvPr/>
        </p:nvGrpSpPr>
        <p:grpSpPr>
          <a:xfrm>
            <a:off x="11630526" y="6296526"/>
            <a:ext cx="561474" cy="561473"/>
            <a:chOff x="11630526" y="6296526"/>
            <a:chExt cx="561474" cy="561473"/>
          </a:xfrm>
        </p:grpSpPr>
        <p:sp>
          <p:nvSpPr>
            <p:cNvPr id="13" name="Larme 12">
              <a:extLst>
                <a:ext uri="{FF2B5EF4-FFF2-40B4-BE49-F238E27FC236}">
                  <a16:creationId xmlns:a16="http://schemas.microsoft.com/office/drawing/2014/main" id="{0C0F1404-B180-492D-9245-A4E119D89FEB}"/>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ZoneTexte 14">
              <a:extLst>
                <a:ext uri="{FF2B5EF4-FFF2-40B4-BE49-F238E27FC236}">
                  <a16:creationId xmlns:a16="http://schemas.microsoft.com/office/drawing/2014/main" id="{697DA3AD-2665-4B2A-B886-52F78856DF8C}"/>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17</a:t>
              </a:r>
            </a:p>
          </p:txBody>
        </p:sp>
      </p:grpSp>
    </p:spTree>
    <p:extLst>
      <p:ext uri="{BB962C8B-B14F-4D97-AF65-F5344CB8AC3E}">
        <p14:creationId xmlns:p14="http://schemas.microsoft.com/office/powerpoint/2010/main" val="2689992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3" end="3"/>
                                            </p:txEl>
                                          </p:spTgt>
                                        </p:tgtEl>
                                        <p:attrNameLst>
                                          <p:attrName>style.visibility</p:attrName>
                                        </p:attrNameLst>
                                      </p:cBhvr>
                                      <p:to>
                                        <p:strVal val="visible"/>
                                      </p:to>
                                    </p:set>
                                    <p:animEffect transition="in" filter="fade">
                                      <p:cBhvr>
                                        <p:cTn id="12" dur="500"/>
                                        <p:tgtEl>
                                          <p:spTgt spid="8">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animEffect transition="in" filter="fade">
                                      <p:cBhvr>
                                        <p:cTn id="17" dur="500"/>
                                        <p:tgtEl>
                                          <p:spTgt spid="8">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9" end="9"/>
                                            </p:txEl>
                                          </p:spTgt>
                                        </p:tgtEl>
                                        <p:attrNameLst>
                                          <p:attrName>style.visibility</p:attrName>
                                        </p:attrNameLst>
                                      </p:cBhvr>
                                      <p:to>
                                        <p:strVal val="visible"/>
                                      </p:to>
                                    </p:set>
                                    <p:animEffect transition="in" filter="fade">
                                      <p:cBhvr>
                                        <p:cTn id="32" dur="500"/>
                                        <p:tgtEl>
                                          <p:spTgt spid="8">
                                            <p:txEl>
                                              <p:pRg st="9" end="9"/>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12" end="12"/>
                                            </p:txEl>
                                          </p:spTgt>
                                        </p:tgtEl>
                                        <p:attrNameLst>
                                          <p:attrName>style.visibility</p:attrName>
                                        </p:attrNameLst>
                                      </p:cBhvr>
                                      <p:to>
                                        <p:strVal val="visible"/>
                                      </p:to>
                                    </p:set>
                                    <p:animEffect transition="in" filter="fade">
                                      <p:cBhvr>
                                        <p:cTn id="37"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CDBC9D69-636B-4D59-81A8-8677BA336990}"/>
              </a:ext>
            </a:extLst>
          </p:cNvPr>
          <p:cNvSpPr>
            <a:spLocks noGrp="1"/>
          </p:cNvSpPr>
          <p:nvPr>
            <p:ph type="body" sz="quarter" idx="11"/>
          </p:nvPr>
        </p:nvSpPr>
        <p:spPr>
          <a:xfrm>
            <a:off x="6472808" y="259840"/>
            <a:ext cx="5601003" cy="1391621"/>
          </a:xfrm>
        </p:spPr>
        <p:txBody>
          <a:bodyPr/>
          <a:lstStyle/>
          <a:p>
            <a:r>
              <a:rPr lang="fr-FR" sz="4800" dirty="0">
                <a:solidFill>
                  <a:schemeClr val="bg2"/>
                </a:solidFill>
              </a:rPr>
              <a:t>La communication interservices</a:t>
            </a:r>
          </a:p>
        </p:txBody>
      </p:sp>
      <p:grpSp>
        <p:nvGrpSpPr>
          <p:cNvPr id="10" name="Groupe 9">
            <a:extLst>
              <a:ext uri="{FF2B5EF4-FFF2-40B4-BE49-F238E27FC236}">
                <a16:creationId xmlns:a16="http://schemas.microsoft.com/office/drawing/2014/main" id="{9FA42ED5-87D2-4570-9296-81E31AE4D772}"/>
              </a:ext>
            </a:extLst>
          </p:cNvPr>
          <p:cNvGrpSpPr/>
          <p:nvPr/>
        </p:nvGrpSpPr>
        <p:grpSpPr>
          <a:xfrm>
            <a:off x="6620033" y="1651461"/>
            <a:ext cx="931705" cy="0"/>
            <a:chOff x="4503420" y="3238999"/>
            <a:chExt cx="931705" cy="0"/>
          </a:xfrm>
        </p:grpSpPr>
        <p:cxnSp>
          <p:nvCxnSpPr>
            <p:cNvPr id="11" name="Connecteur droit 10">
              <a:extLst>
                <a:ext uri="{FF2B5EF4-FFF2-40B4-BE49-F238E27FC236}">
                  <a16:creationId xmlns:a16="http://schemas.microsoft.com/office/drawing/2014/main" id="{C566E2D6-F0BC-4FA2-BE84-DC649690DBB7}"/>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9C91355A-ABF7-4257-9A78-6122F1860B75}"/>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13" name="ZoneTexte 12">
            <a:extLst>
              <a:ext uri="{FF2B5EF4-FFF2-40B4-BE49-F238E27FC236}">
                <a16:creationId xmlns:a16="http://schemas.microsoft.com/office/drawing/2014/main" id="{50C7438D-D362-4DCC-B620-BE24BEA1E123}"/>
              </a:ext>
            </a:extLst>
          </p:cNvPr>
          <p:cNvSpPr txBox="1"/>
          <p:nvPr/>
        </p:nvSpPr>
        <p:spPr>
          <a:xfrm>
            <a:off x="6620033" y="2015412"/>
            <a:ext cx="5080879" cy="3051073"/>
          </a:xfrm>
          <a:prstGeom prst="rect">
            <a:avLst/>
          </a:prstGeom>
        </p:spPr>
        <p:txBody>
          <a:bodyPr wrap="square" rtlCol="0">
            <a:normAutofit/>
          </a:bodyPr>
          <a:lstStyle/>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Garder un couplage faible entre services</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Communication asynchrone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Utilisation du service de messages </a:t>
            </a:r>
            <a:r>
              <a:rPr lang="fr-FR" dirty="0" err="1">
                <a:solidFill>
                  <a:schemeClr val="bg1"/>
                </a:solidFill>
                <a:latin typeface="Lato Light" panose="020F0302020204030203"/>
              </a:rPr>
              <a:t>ActiveMQ</a:t>
            </a:r>
            <a:endParaRPr lang="fr-FR" dirty="0">
              <a:solidFill>
                <a:schemeClr val="bg1"/>
              </a:solidFill>
              <a:latin typeface="Lato Light" panose="020F0302020204030203"/>
            </a:endParaRPr>
          </a:p>
        </p:txBody>
      </p:sp>
      <p:grpSp>
        <p:nvGrpSpPr>
          <p:cNvPr id="27" name="Groupe 26">
            <a:extLst>
              <a:ext uri="{FF2B5EF4-FFF2-40B4-BE49-F238E27FC236}">
                <a16:creationId xmlns:a16="http://schemas.microsoft.com/office/drawing/2014/main" id="{4A5DCBA4-3216-4B5D-BB12-9899BB56255F}"/>
              </a:ext>
            </a:extLst>
          </p:cNvPr>
          <p:cNvGrpSpPr/>
          <p:nvPr/>
        </p:nvGrpSpPr>
        <p:grpSpPr>
          <a:xfrm>
            <a:off x="195944" y="762016"/>
            <a:ext cx="5698670" cy="1253396"/>
            <a:chOff x="195944" y="398065"/>
            <a:chExt cx="5698670" cy="1253396"/>
          </a:xfrm>
        </p:grpSpPr>
        <p:sp>
          <p:nvSpPr>
            <p:cNvPr id="14" name="ZoneTexte 13">
              <a:extLst>
                <a:ext uri="{FF2B5EF4-FFF2-40B4-BE49-F238E27FC236}">
                  <a16:creationId xmlns:a16="http://schemas.microsoft.com/office/drawing/2014/main" id="{DB35ECC4-D005-44BB-9B4B-1D6631CAA24C}"/>
                </a:ext>
              </a:extLst>
            </p:cNvPr>
            <p:cNvSpPr txBox="1"/>
            <p:nvPr/>
          </p:nvSpPr>
          <p:spPr>
            <a:xfrm>
              <a:off x="1416825" y="398065"/>
              <a:ext cx="3638939" cy="447869"/>
            </a:xfrm>
            <a:prstGeom prst="rect">
              <a:avLst/>
            </a:prstGeom>
          </p:spPr>
          <p:txBody>
            <a:bodyPr wrap="square" rtlCol="0">
              <a:normAutofit/>
            </a:bodyPr>
            <a:lstStyle/>
            <a:p>
              <a:pPr algn="l"/>
              <a:r>
                <a:rPr lang="fr-FR" dirty="0">
                  <a:solidFill>
                    <a:schemeClr val="tx2"/>
                  </a:solidFill>
                  <a:latin typeface="Lato Light" panose="020F0302020204030203"/>
                </a:rPr>
                <a:t>Éviter les appels HTTP en chaîne</a:t>
              </a:r>
            </a:p>
          </p:txBody>
        </p:sp>
        <p:pic>
          <p:nvPicPr>
            <p:cNvPr id="26" name="Image 25">
              <a:extLst>
                <a:ext uri="{FF2B5EF4-FFF2-40B4-BE49-F238E27FC236}">
                  <a16:creationId xmlns:a16="http://schemas.microsoft.com/office/drawing/2014/main" id="{1A1E2015-AE03-4FC0-822B-3D71B514A26E}"/>
                </a:ext>
              </a:extLst>
            </p:cNvPr>
            <p:cNvPicPr>
              <a:picLocks noChangeAspect="1"/>
            </p:cNvPicPr>
            <p:nvPr/>
          </p:nvPicPr>
          <p:blipFill>
            <a:blip r:embed="rId3"/>
            <a:stretch>
              <a:fillRect/>
            </a:stretch>
          </p:blipFill>
          <p:spPr>
            <a:xfrm>
              <a:off x="195944" y="856137"/>
              <a:ext cx="5698670" cy="795324"/>
            </a:xfrm>
            <a:prstGeom prst="rect">
              <a:avLst/>
            </a:prstGeom>
          </p:spPr>
        </p:pic>
      </p:grpSp>
      <p:grpSp>
        <p:nvGrpSpPr>
          <p:cNvPr id="2" name="Groupe 1">
            <a:extLst>
              <a:ext uri="{FF2B5EF4-FFF2-40B4-BE49-F238E27FC236}">
                <a16:creationId xmlns:a16="http://schemas.microsoft.com/office/drawing/2014/main" id="{EB2E3B5B-E417-4503-829B-CE1BD8112A4C}"/>
              </a:ext>
            </a:extLst>
          </p:cNvPr>
          <p:cNvGrpSpPr/>
          <p:nvPr/>
        </p:nvGrpSpPr>
        <p:grpSpPr>
          <a:xfrm>
            <a:off x="195944" y="3107205"/>
            <a:ext cx="5591020" cy="3122145"/>
            <a:chOff x="195944" y="3107205"/>
            <a:chExt cx="5591020" cy="3122145"/>
          </a:xfrm>
        </p:grpSpPr>
        <p:pic>
          <p:nvPicPr>
            <p:cNvPr id="29" name="Image 28">
              <a:extLst>
                <a:ext uri="{FF2B5EF4-FFF2-40B4-BE49-F238E27FC236}">
                  <a16:creationId xmlns:a16="http://schemas.microsoft.com/office/drawing/2014/main" id="{D487FBB5-5BE2-4827-BE12-1A5FDFED251B}"/>
                </a:ext>
              </a:extLst>
            </p:cNvPr>
            <p:cNvPicPr>
              <a:picLocks noChangeAspect="1"/>
            </p:cNvPicPr>
            <p:nvPr/>
          </p:nvPicPr>
          <p:blipFill>
            <a:blip r:embed="rId4"/>
            <a:stretch>
              <a:fillRect/>
            </a:stretch>
          </p:blipFill>
          <p:spPr>
            <a:xfrm>
              <a:off x="195944" y="3107205"/>
              <a:ext cx="5591020" cy="2792186"/>
            </a:xfrm>
            <a:prstGeom prst="rect">
              <a:avLst/>
            </a:prstGeom>
          </p:spPr>
        </p:pic>
        <p:sp>
          <p:nvSpPr>
            <p:cNvPr id="30" name="ZoneTexte 29">
              <a:extLst>
                <a:ext uri="{FF2B5EF4-FFF2-40B4-BE49-F238E27FC236}">
                  <a16:creationId xmlns:a16="http://schemas.microsoft.com/office/drawing/2014/main" id="{56007517-578B-498C-90BC-C19055B67ABA}"/>
                </a:ext>
              </a:extLst>
            </p:cNvPr>
            <p:cNvSpPr txBox="1"/>
            <p:nvPr/>
          </p:nvSpPr>
          <p:spPr>
            <a:xfrm>
              <a:off x="751114" y="5899391"/>
              <a:ext cx="4304650" cy="329959"/>
            </a:xfrm>
            <a:prstGeom prst="rect">
              <a:avLst/>
            </a:prstGeom>
          </p:spPr>
          <p:txBody>
            <a:bodyPr wrap="square" rtlCol="0">
              <a:noAutofit/>
            </a:bodyPr>
            <a:lstStyle/>
            <a:p>
              <a:pPr algn="l"/>
              <a:r>
                <a:rPr lang="fr-FR" dirty="0">
                  <a:solidFill>
                    <a:schemeClr val="tx2"/>
                  </a:solidFill>
                  <a:latin typeface="Lato Light" panose="020F0302020204030203"/>
                </a:rPr>
                <a:t>Implémentation du service de messages</a:t>
              </a:r>
            </a:p>
          </p:txBody>
        </p:sp>
      </p:grpSp>
      <p:grpSp>
        <p:nvGrpSpPr>
          <p:cNvPr id="15" name="Groupe 14">
            <a:extLst>
              <a:ext uri="{FF2B5EF4-FFF2-40B4-BE49-F238E27FC236}">
                <a16:creationId xmlns:a16="http://schemas.microsoft.com/office/drawing/2014/main" id="{2C34C162-AD19-4702-AD68-F14662CD43C8}"/>
              </a:ext>
            </a:extLst>
          </p:cNvPr>
          <p:cNvGrpSpPr/>
          <p:nvPr/>
        </p:nvGrpSpPr>
        <p:grpSpPr>
          <a:xfrm>
            <a:off x="11630526" y="6296526"/>
            <a:ext cx="561474" cy="561473"/>
            <a:chOff x="11630526" y="6296526"/>
            <a:chExt cx="561474" cy="561473"/>
          </a:xfrm>
        </p:grpSpPr>
        <p:sp>
          <p:nvSpPr>
            <p:cNvPr id="16" name="Larme 15">
              <a:extLst>
                <a:ext uri="{FF2B5EF4-FFF2-40B4-BE49-F238E27FC236}">
                  <a16:creationId xmlns:a16="http://schemas.microsoft.com/office/drawing/2014/main" id="{E6525FE9-05A1-490C-B0D9-BDAA286DAE30}"/>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ZoneTexte 16">
              <a:extLst>
                <a:ext uri="{FF2B5EF4-FFF2-40B4-BE49-F238E27FC236}">
                  <a16:creationId xmlns:a16="http://schemas.microsoft.com/office/drawing/2014/main" id="{4E9BFA1E-8D47-4F9B-8AC7-C925CDF20FDC}"/>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18</a:t>
              </a:r>
            </a:p>
          </p:txBody>
        </p:sp>
      </p:grpSp>
    </p:spTree>
    <p:extLst>
      <p:ext uri="{BB962C8B-B14F-4D97-AF65-F5344CB8AC3E}">
        <p14:creationId xmlns:p14="http://schemas.microsoft.com/office/powerpoint/2010/main" val="893293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fad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xEl>
                                              <p:pRg st="5" end="5"/>
                                            </p:txEl>
                                          </p:spTgt>
                                        </p:tgtEl>
                                        <p:attrNameLst>
                                          <p:attrName>style.visibility</p:attrName>
                                        </p:attrNameLst>
                                      </p:cBhvr>
                                      <p:to>
                                        <p:strVal val="visible"/>
                                      </p:to>
                                    </p:set>
                                    <p:animEffect transition="in" filter="fade">
                                      <p:cBhvr>
                                        <p:cTn id="17" dur="500"/>
                                        <p:tgtEl>
                                          <p:spTgt spid="1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xEl>
                                              <p:pRg st="9" end="9"/>
                                            </p:txEl>
                                          </p:spTgt>
                                        </p:tgtEl>
                                        <p:attrNameLst>
                                          <p:attrName>style.visibility</p:attrName>
                                        </p:attrNameLst>
                                      </p:cBhvr>
                                      <p:to>
                                        <p:strVal val="visible"/>
                                      </p:to>
                                    </p:set>
                                    <p:animEffect transition="in" filter="fade">
                                      <p:cBhvr>
                                        <p:cTn id="22" dur="500"/>
                                        <p:tgtEl>
                                          <p:spTgt spid="13">
                                            <p:txEl>
                                              <p:pRg st="9" end="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F712BC1-A355-49CD-8AFD-8B8989DAF182}"/>
              </a:ext>
            </a:extLst>
          </p:cNvPr>
          <p:cNvSpPr>
            <a:spLocks noGrp="1"/>
          </p:cNvSpPr>
          <p:nvPr>
            <p:ph type="title"/>
            <p:custDataLst>
              <p:tags r:id="rId1"/>
            </p:custDataLst>
          </p:nvPr>
        </p:nvSpPr>
        <p:spPr/>
        <p:txBody>
          <a:bodyPr/>
          <a:lstStyle/>
          <a:p>
            <a:r>
              <a:rPr lang="fr-FR" dirty="0"/>
              <a:t>Sommaire</a:t>
            </a:r>
          </a:p>
        </p:txBody>
      </p:sp>
      <p:sp>
        <p:nvSpPr>
          <p:cNvPr id="3" name="Espace réservé du texte 2">
            <a:extLst>
              <a:ext uri="{FF2B5EF4-FFF2-40B4-BE49-F238E27FC236}">
                <a16:creationId xmlns:a16="http://schemas.microsoft.com/office/drawing/2014/main" id="{E9C5EBFB-977B-40FA-A68D-8F2362DB785C}"/>
              </a:ext>
            </a:extLst>
          </p:cNvPr>
          <p:cNvSpPr>
            <a:spLocks noGrp="1"/>
          </p:cNvSpPr>
          <p:nvPr>
            <p:ph type="body" sz="quarter" idx="11"/>
            <p:custDataLst>
              <p:tags r:id="rId2"/>
            </p:custDataLst>
          </p:nvPr>
        </p:nvSpPr>
        <p:spPr/>
        <p:txBody>
          <a:bodyPr/>
          <a:lstStyle/>
          <a:p>
            <a:pPr marL="0" indent="0">
              <a:buNone/>
            </a:pPr>
            <a:r>
              <a:rPr lang="fr-FR" dirty="0"/>
              <a:t>L’entreprise</a:t>
            </a:r>
          </a:p>
          <a:p>
            <a:pPr marL="0" indent="0">
              <a:buNone/>
            </a:pPr>
            <a:r>
              <a:rPr lang="fr-FR" dirty="0"/>
              <a:t>Le contexte</a:t>
            </a:r>
          </a:p>
          <a:p>
            <a:pPr marL="0" indent="0">
              <a:buNone/>
            </a:pPr>
            <a:r>
              <a:rPr lang="fr-FR" dirty="0"/>
              <a:t>Problématique et définitions</a:t>
            </a:r>
          </a:p>
          <a:p>
            <a:pPr marL="0" indent="0">
              <a:buNone/>
            </a:pPr>
            <a:r>
              <a:rPr lang="fr-FR" dirty="0"/>
              <a:t>Le projet</a:t>
            </a:r>
          </a:p>
          <a:p>
            <a:pPr marL="0" indent="0">
              <a:buNone/>
            </a:pPr>
            <a:r>
              <a:rPr lang="fr-FR" dirty="0"/>
              <a:t>Bilan</a:t>
            </a:r>
          </a:p>
          <a:p>
            <a:pPr marL="0" indent="0">
              <a:buNone/>
            </a:pPr>
            <a:r>
              <a:rPr lang="fr-FR" dirty="0"/>
              <a:t>Conclusion</a:t>
            </a:r>
          </a:p>
        </p:txBody>
      </p:sp>
      <p:sp>
        <p:nvSpPr>
          <p:cNvPr id="4" name="Espace réservé pour une image  3">
            <a:extLst>
              <a:ext uri="{FF2B5EF4-FFF2-40B4-BE49-F238E27FC236}">
                <a16:creationId xmlns:a16="http://schemas.microsoft.com/office/drawing/2014/main" id="{7FE92210-8F7C-41A2-8015-B88BCC4C642C}"/>
              </a:ext>
            </a:extLst>
          </p:cNvPr>
          <p:cNvSpPr>
            <a:spLocks noGrp="1"/>
          </p:cNvSpPr>
          <p:nvPr>
            <p:ph type="pic" sz="quarter" idx="12"/>
            <p:custDataLst>
              <p:tags r:id="rId3"/>
            </p:custDataLst>
          </p:nvPr>
        </p:nvSpPr>
        <p:spPr/>
      </p:sp>
      <p:grpSp>
        <p:nvGrpSpPr>
          <p:cNvPr id="5" name="Groupe 4">
            <a:extLst>
              <a:ext uri="{FF2B5EF4-FFF2-40B4-BE49-F238E27FC236}">
                <a16:creationId xmlns:a16="http://schemas.microsoft.com/office/drawing/2014/main" id="{7BF47AF4-2AE6-4240-A7F3-CF5D8C9C05B0}"/>
              </a:ext>
            </a:extLst>
          </p:cNvPr>
          <p:cNvGrpSpPr/>
          <p:nvPr/>
        </p:nvGrpSpPr>
        <p:grpSpPr>
          <a:xfrm>
            <a:off x="11630526" y="6296526"/>
            <a:ext cx="561474" cy="561473"/>
            <a:chOff x="11630526" y="6296526"/>
            <a:chExt cx="561474" cy="561473"/>
          </a:xfrm>
        </p:grpSpPr>
        <p:sp>
          <p:nvSpPr>
            <p:cNvPr id="6" name="Larme 5">
              <a:extLst>
                <a:ext uri="{FF2B5EF4-FFF2-40B4-BE49-F238E27FC236}">
                  <a16:creationId xmlns:a16="http://schemas.microsoft.com/office/drawing/2014/main" id="{3FE9598B-F643-4D0E-B2A8-4CB24BAD4F36}"/>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F508E9FF-F687-41FB-BDE8-6F68EE95A3BD}"/>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3</a:t>
              </a:r>
            </a:p>
          </p:txBody>
        </p:sp>
      </p:grpSp>
    </p:spTree>
    <p:extLst>
      <p:ext uri="{BB962C8B-B14F-4D97-AF65-F5344CB8AC3E}">
        <p14:creationId xmlns:p14="http://schemas.microsoft.com/office/powerpoint/2010/main" val="33824237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3E9F30C2-0BC8-4532-92BF-8F565F2BB31B}"/>
              </a:ext>
            </a:extLst>
          </p:cNvPr>
          <p:cNvSpPr>
            <a:spLocks noGrp="1"/>
          </p:cNvSpPr>
          <p:nvPr>
            <p:ph sz="quarter" idx="10"/>
          </p:nvPr>
        </p:nvSpPr>
        <p:spPr/>
        <p:txBody>
          <a:bodyPr/>
          <a:lstStyle/>
          <a:p>
            <a:pPr marL="0" indent="0">
              <a:buNone/>
            </a:pPr>
            <a:r>
              <a:rPr lang="fr-FR" dirty="0"/>
              <a:t>Requête HTTP directement au service</a:t>
            </a:r>
          </a:p>
          <a:p>
            <a:endParaRPr lang="fr-FR" dirty="0"/>
          </a:p>
          <a:p>
            <a:r>
              <a:rPr lang="fr-FR" dirty="0"/>
              <a:t>Données à jour</a:t>
            </a:r>
          </a:p>
          <a:p>
            <a:endParaRPr lang="fr-FR" dirty="0"/>
          </a:p>
          <a:p>
            <a:r>
              <a:rPr lang="fr-FR" dirty="0"/>
              <a:t>Micro-services fortement couplés</a:t>
            </a:r>
          </a:p>
        </p:txBody>
      </p:sp>
      <p:sp>
        <p:nvSpPr>
          <p:cNvPr id="3" name="Espace réservé du contenu 2">
            <a:extLst>
              <a:ext uri="{FF2B5EF4-FFF2-40B4-BE49-F238E27FC236}">
                <a16:creationId xmlns:a16="http://schemas.microsoft.com/office/drawing/2014/main" id="{3C2E8531-70AE-4847-B371-1D6A1AF1D0FB}"/>
              </a:ext>
            </a:extLst>
          </p:cNvPr>
          <p:cNvSpPr>
            <a:spLocks noGrp="1"/>
          </p:cNvSpPr>
          <p:nvPr>
            <p:ph sz="quarter" idx="11"/>
          </p:nvPr>
        </p:nvSpPr>
        <p:spPr>
          <a:xfrm>
            <a:off x="6633207" y="376583"/>
            <a:ext cx="5205007" cy="2498434"/>
          </a:xfrm>
        </p:spPr>
        <p:txBody>
          <a:bodyPr/>
          <a:lstStyle/>
          <a:p>
            <a:pPr marL="0" indent="0">
              <a:buNone/>
            </a:pPr>
            <a:r>
              <a:rPr lang="fr-FR" dirty="0"/>
              <a:t>Données répliquées sur les services</a:t>
            </a:r>
          </a:p>
          <a:p>
            <a:pPr marL="0" indent="0">
              <a:buNone/>
            </a:pPr>
            <a:endParaRPr lang="fr-FR" dirty="0"/>
          </a:p>
          <a:p>
            <a:r>
              <a:rPr lang="fr-FR" dirty="0"/>
              <a:t>Jointures possible entre différentes tables</a:t>
            </a:r>
          </a:p>
          <a:p>
            <a:endParaRPr lang="fr-FR" dirty="0"/>
          </a:p>
          <a:p>
            <a:r>
              <a:rPr lang="fr-FR" dirty="0"/>
              <a:t>Données potentiellement désynchronisées</a:t>
            </a:r>
          </a:p>
        </p:txBody>
      </p:sp>
      <p:sp>
        <p:nvSpPr>
          <p:cNvPr id="4" name="Espace réservé du contenu 3">
            <a:extLst>
              <a:ext uri="{FF2B5EF4-FFF2-40B4-BE49-F238E27FC236}">
                <a16:creationId xmlns:a16="http://schemas.microsoft.com/office/drawing/2014/main" id="{B356BA59-9901-4BEE-A506-DE62FDCEDB45}"/>
              </a:ext>
            </a:extLst>
          </p:cNvPr>
          <p:cNvSpPr>
            <a:spLocks noGrp="1"/>
          </p:cNvSpPr>
          <p:nvPr>
            <p:ph sz="quarter" idx="12"/>
          </p:nvPr>
        </p:nvSpPr>
        <p:spPr>
          <a:xfrm>
            <a:off x="466190" y="4040350"/>
            <a:ext cx="5092604" cy="2648506"/>
          </a:xfrm>
        </p:spPr>
        <p:txBody>
          <a:bodyPr/>
          <a:lstStyle/>
          <a:p>
            <a:pPr marL="0" indent="0">
              <a:buNone/>
            </a:pPr>
            <a:r>
              <a:rPr lang="fr-FR" dirty="0"/>
              <a:t>Multiples requêtes HTTP depuis le frontend</a:t>
            </a:r>
          </a:p>
          <a:p>
            <a:pPr marL="0" indent="0">
              <a:buNone/>
            </a:pPr>
            <a:endParaRPr lang="fr-FR" dirty="0"/>
          </a:p>
          <a:p>
            <a:r>
              <a:rPr lang="fr-FR" dirty="0"/>
              <a:t>Trop de traitement</a:t>
            </a:r>
          </a:p>
          <a:p>
            <a:endParaRPr lang="fr-FR" dirty="0"/>
          </a:p>
          <a:p>
            <a:r>
              <a:rPr lang="fr-FR" dirty="0"/>
              <a:t>Sur mobile, perte de performance</a:t>
            </a:r>
          </a:p>
        </p:txBody>
      </p:sp>
      <p:sp>
        <p:nvSpPr>
          <p:cNvPr id="5" name="Espace réservé du contenu 4">
            <a:extLst>
              <a:ext uri="{FF2B5EF4-FFF2-40B4-BE49-F238E27FC236}">
                <a16:creationId xmlns:a16="http://schemas.microsoft.com/office/drawing/2014/main" id="{CBA435AB-D1AD-4187-B553-59F68FC62A83}"/>
              </a:ext>
            </a:extLst>
          </p:cNvPr>
          <p:cNvSpPr>
            <a:spLocks noGrp="1"/>
          </p:cNvSpPr>
          <p:nvPr>
            <p:ph sz="quarter" idx="13"/>
          </p:nvPr>
        </p:nvSpPr>
        <p:spPr>
          <a:xfrm>
            <a:off x="6633207" y="4097880"/>
            <a:ext cx="5286650" cy="2533446"/>
          </a:xfrm>
        </p:spPr>
        <p:txBody>
          <a:bodyPr/>
          <a:lstStyle/>
          <a:p>
            <a:pPr marL="0" indent="0">
              <a:buNone/>
            </a:pPr>
            <a:r>
              <a:rPr lang="fr-FR" dirty="0"/>
              <a:t>Séparation actions/récupération des données</a:t>
            </a:r>
          </a:p>
          <a:p>
            <a:pPr marL="0" indent="0">
              <a:buNone/>
            </a:pPr>
            <a:endParaRPr lang="fr-FR" dirty="0"/>
          </a:p>
          <a:p>
            <a:r>
              <a:rPr lang="fr-FR" dirty="0"/>
              <a:t>Services d’agrégation de données</a:t>
            </a:r>
          </a:p>
          <a:p>
            <a:pPr marL="0" indent="0">
              <a:buNone/>
            </a:pPr>
            <a:endParaRPr lang="fr-FR" dirty="0"/>
          </a:p>
          <a:p>
            <a:r>
              <a:rPr lang="fr-FR" dirty="0"/>
              <a:t>Micro-services faiblement couplé</a:t>
            </a:r>
          </a:p>
        </p:txBody>
      </p:sp>
      <p:sp>
        <p:nvSpPr>
          <p:cNvPr id="6" name="Espace réservé du texte 5">
            <a:extLst>
              <a:ext uri="{FF2B5EF4-FFF2-40B4-BE49-F238E27FC236}">
                <a16:creationId xmlns:a16="http://schemas.microsoft.com/office/drawing/2014/main" id="{44C0E52F-F9F6-45C1-ACFE-37BEAC91CE0C}"/>
              </a:ext>
            </a:extLst>
          </p:cNvPr>
          <p:cNvSpPr>
            <a:spLocks noGrp="1"/>
          </p:cNvSpPr>
          <p:nvPr>
            <p:ph type="body" sz="quarter" idx="14"/>
          </p:nvPr>
        </p:nvSpPr>
        <p:spPr/>
        <p:txBody>
          <a:bodyPr/>
          <a:lstStyle/>
          <a:p>
            <a:r>
              <a:rPr lang="fr-FR" dirty="0"/>
              <a:t>CQRS</a:t>
            </a:r>
          </a:p>
        </p:txBody>
      </p:sp>
      <p:sp>
        <p:nvSpPr>
          <p:cNvPr id="7" name="Espace réservé du texte 6">
            <a:extLst>
              <a:ext uri="{FF2B5EF4-FFF2-40B4-BE49-F238E27FC236}">
                <a16:creationId xmlns:a16="http://schemas.microsoft.com/office/drawing/2014/main" id="{91A8CF96-DB1D-4EAD-BD1E-8D6283B707DC}"/>
              </a:ext>
            </a:extLst>
          </p:cNvPr>
          <p:cNvSpPr>
            <a:spLocks noGrp="1"/>
          </p:cNvSpPr>
          <p:nvPr>
            <p:ph type="body" sz="quarter" idx="16"/>
          </p:nvPr>
        </p:nvSpPr>
        <p:spPr/>
        <p:txBody>
          <a:bodyPr/>
          <a:lstStyle/>
          <a:p>
            <a:r>
              <a:rPr lang="fr-FR" dirty="0"/>
              <a:t>CHAÎNE HTTP</a:t>
            </a:r>
          </a:p>
        </p:txBody>
      </p:sp>
      <p:sp>
        <p:nvSpPr>
          <p:cNvPr id="8" name="Espace réservé du texte 7">
            <a:extLst>
              <a:ext uri="{FF2B5EF4-FFF2-40B4-BE49-F238E27FC236}">
                <a16:creationId xmlns:a16="http://schemas.microsoft.com/office/drawing/2014/main" id="{49D74D49-8295-4C17-820C-703DED337EC2}"/>
              </a:ext>
            </a:extLst>
          </p:cNvPr>
          <p:cNvSpPr>
            <a:spLocks noGrp="1"/>
          </p:cNvSpPr>
          <p:nvPr>
            <p:ph type="body" sz="quarter" idx="15"/>
          </p:nvPr>
        </p:nvSpPr>
        <p:spPr/>
        <p:txBody>
          <a:bodyPr/>
          <a:lstStyle/>
          <a:p>
            <a:r>
              <a:rPr lang="fr-FR" dirty="0"/>
              <a:t>FRONTEND</a:t>
            </a:r>
          </a:p>
        </p:txBody>
      </p:sp>
      <p:sp>
        <p:nvSpPr>
          <p:cNvPr id="9" name="Espace réservé du texte 8">
            <a:extLst>
              <a:ext uri="{FF2B5EF4-FFF2-40B4-BE49-F238E27FC236}">
                <a16:creationId xmlns:a16="http://schemas.microsoft.com/office/drawing/2014/main" id="{A33163EF-4F6F-4FA7-BF5A-F54B4BFF9312}"/>
              </a:ext>
            </a:extLst>
          </p:cNvPr>
          <p:cNvSpPr>
            <a:spLocks noGrp="1"/>
          </p:cNvSpPr>
          <p:nvPr>
            <p:ph type="body" sz="quarter" idx="17"/>
          </p:nvPr>
        </p:nvSpPr>
        <p:spPr>
          <a:xfrm>
            <a:off x="6130924" y="2874963"/>
            <a:ext cx="3070225" cy="487362"/>
          </a:xfrm>
        </p:spPr>
        <p:txBody>
          <a:bodyPr/>
          <a:lstStyle/>
          <a:p>
            <a:r>
              <a:rPr lang="fr-FR" dirty="0"/>
              <a:t>REPLICATION</a:t>
            </a:r>
          </a:p>
        </p:txBody>
      </p:sp>
      <mc:AlternateContent xmlns:mc="http://schemas.openxmlformats.org/markup-compatibility/2006" xmlns:pslz="http://schemas.microsoft.com/office/powerpoint/2016/slidezoom">
        <mc:Choice Requires="pslz">
          <p:graphicFrame>
            <p:nvGraphicFramePr>
              <p:cNvPr id="15" name="Zoom de diapositive 14">
                <a:extLst>
                  <a:ext uri="{FF2B5EF4-FFF2-40B4-BE49-F238E27FC236}">
                    <a16:creationId xmlns:a16="http://schemas.microsoft.com/office/drawing/2014/main" id="{42384FC8-4981-4D76-809B-F08B8D749511}"/>
                  </a:ext>
                </a:extLst>
              </p:cNvPr>
              <p:cNvGraphicFramePr>
                <a:graphicFrameLocks noChangeAspect="1"/>
              </p:cNvGraphicFramePr>
              <p:nvPr>
                <p:extLst>
                  <p:ext uri="{D42A27DB-BD31-4B8C-83A1-F6EECF244321}">
                    <p14:modId xmlns:p14="http://schemas.microsoft.com/office/powerpoint/2010/main" val="1043485759"/>
                  </p:ext>
                </p:extLst>
              </p:nvPr>
            </p:nvGraphicFramePr>
            <p:xfrm>
              <a:off x="6096000" y="3433482"/>
              <a:ext cx="6103968" cy="3433482"/>
            </p:xfrm>
            <a:graphic>
              <a:graphicData uri="http://schemas.microsoft.com/office/powerpoint/2016/slidezoom">
                <pslz:sldZm>
                  <pslz:sldZmObj sldId="325" cId="2899774009">
                    <pslz:zmPr id="{49A1649F-1904-49AF-9BB1-DC820A8D7132}" returnToParent="0" transitionDur="1000">
                      <p166:blipFill xmlns:p166="http://schemas.microsoft.com/office/powerpoint/2016/6/main">
                        <a:blip r:embed="rId2"/>
                        <a:stretch>
                          <a:fillRect/>
                        </a:stretch>
                      </p166:blipFill>
                      <p166:spPr xmlns:p166="http://schemas.microsoft.com/office/powerpoint/2016/6/main">
                        <a:xfrm>
                          <a:off x="0" y="0"/>
                          <a:ext cx="6103968" cy="3433482"/>
                        </a:xfrm>
                        <a:prstGeom prst="rect">
                          <a:avLst/>
                        </a:prstGeom>
                        <a:ln w="3175">
                          <a:solidFill>
                            <a:prstClr val="ltGray"/>
                          </a:solidFill>
                        </a:ln>
                      </p166:spPr>
                    </pslz:zmPr>
                  </pslz:sldZmObj>
                </pslz:sldZm>
              </a:graphicData>
            </a:graphic>
          </p:graphicFrame>
        </mc:Choice>
        <mc:Fallback xmlns="">
          <p:pic>
            <p:nvPicPr>
              <p:cNvPr id="15" name="Zoom de diapositive 14">
                <a:hlinkClick r:id="rId3" action="ppaction://hlinksldjump"/>
                <a:extLst>
                  <a:ext uri="{FF2B5EF4-FFF2-40B4-BE49-F238E27FC236}">
                    <a16:creationId xmlns:a16="http://schemas.microsoft.com/office/drawing/2014/main" id="{42384FC8-4981-4D76-809B-F08B8D749511}"/>
                  </a:ext>
                </a:extLst>
              </p:cNvPr>
              <p:cNvPicPr>
                <a:picLocks noGrp="1" noRot="1" noChangeAspect="1" noMove="1" noResize="1" noEditPoints="1" noAdjustHandles="1" noChangeArrowheads="1" noChangeShapeType="1"/>
              </p:cNvPicPr>
              <p:nvPr/>
            </p:nvPicPr>
            <p:blipFill>
              <a:blip r:embed="rId4"/>
              <a:stretch>
                <a:fillRect/>
              </a:stretch>
            </p:blipFill>
            <p:spPr>
              <a:xfrm>
                <a:off x="6096000" y="3433482"/>
                <a:ext cx="6103968" cy="3433482"/>
              </a:xfrm>
              <a:prstGeom prst="rect">
                <a:avLst/>
              </a:prstGeom>
              <a:ln w="3175">
                <a:solidFill>
                  <a:prstClr val="ltGray"/>
                </a:solidFill>
              </a:ln>
            </p:spPr>
          </p:pic>
        </mc:Fallback>
      </mc:AlternateContent>
      <p:grpSp>
        <p:nvGrpSpPr>
          <p:cNvPr id="11" name="Groupe 10">
            <a:extLst>
              <a:ext uri="{FF2B5EF4-FFF2-40B4-BE49-F238E27FC236}">
                <a16:creationId xmlns:a16="http://schemas.microsoft.com/office/drawing/2014/main" id="{98219FA0-5FDA-4C8D-AD35-B8990EE889E9}"/>
              </a:ext>
            </a:extLst>
          </p:cNvPr>
          <p:cNvGrpSpPr/>
          <p:nvPr/>
        </p:nvGrpSpPr>
        <p:grpSpPr>
          <a:xfrm>
            <a:off x="11630526" y="6296526"/>
            <a:ext cx="561474" cy="561473"/>
            <a:chOff x="11630526" y="6296526"/>
            <a:chExt cx="561474" cy="561473"/>
          </a:xfrm>
        </p:grpSpPr>
        <p:sp>
          <p:nvSpPr>
            <p:cNvPr id="12" name="Larme 11">
              <a:extLst>
                <a:ext uri="{FF2B5EF4-FFF2-40B4-BE49-F238E27FC236}">
                  <a16:creationId xmlns:a16="http://schemas.microsoft.com/office/drawing/2014/main" id="{0A04FE59-D978-4F9C-B33F-AD729528E2CF}"/>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ZoneTexte 12">
              <a:extLst>
                <a:ext uri="{FF2B5EF4-FFF2-40B4-BE49-F238E27FC236}">
                  <a16:creationId xmlns:a16="http://schemas.microsoft.com/office/drawing/2014/main" id="{E17F199E-23E7-45E5-B105-953FDC7A3DBB}"/>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19</a:t>
              </a:r>
            </a:p>
          </p:txBody>
        </p:sp>
      </p:grpSp>
    </p:spTree>
    <p:extLst>
      <p:ext uri="{BB962C8B-B14F-4D97-AF65-F5344CB8AC3E}">
        <p14:creationId xmlns:p14="http://schemas.microsoft.com/office/powerpoint/2010/main" val="41620512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C075382F-A013-4B46-925C-29A48D8CDC5B}"/>
              </a:ext>
            </a:extLst>
          </p:cNvPr>
          <p:cNvSpPr>
            <a:spLocks noGrp="1"/>
          </p:cNvSpPr>
          <p:nvPr>
            <p:ph type="body" sz="quarter" idx="10"/>
          </p:nvPr>
        </p:nvSpPr>
        <p:spPr>
          <a:xfrm>
            <a:off x="115981" y="89460"/>
            <a:ext cx="7870825" cy="1335088"/>
          </a:xfrm>
        </p:spPr>
        <p:txBody>
          <a:bodyPr/>
          <a:lstStyle/>
          <a:p>
            <a:r>
              <a:rPr lang="fr-FR" sz="7400" dirty="0"/>
              <a:t>CQRS</a:t>
            </a:r>
          </a:p>
        </p:txBody>
      </p:sp>
      <p:sp>
        <p:nvSpPr>
          <p:cNvPr id="3" name="Espace réservé du texte 2">
            <a:extLst>
              <a:ext uri="{FF2B5EF4-FFF2-40B4-BE49-F238E27FC236}">
                <a16:creationId xmlns:a16="http://schemas.microsoft.com/office/drawing/2014/main" id="{C1F141CF-A669-4683-AF4B-8F3839646056}"/>
              </a:ext>
            </a:extLst>
          </p:cNvPr>
          <p:cNvSpPr>
            <a:spLocks noGrp="1"/>
          </p:cNvSpPr>
          <p:nvPr>
            <p:ph type="body" sz="quarter" idx="11"/>
          </p:nvPr>
        </p:nvSpPr>
        <p:spPr>
          <a:xfrm>
            <a:off x="914401" y="1227324"/>
            <a:ext cx="10488706" cy="4795837"/>
          </a:xfrm>
        </p:spPr>
        <p:txBody>
          <a:bodyPr/>
          <a:lstStyle/>
          <a:p>
            <a:pPr marL="0" indent="0">
              <a:buNone/>
            </a:pPr>
            <a:r>
              <a:rPr lang="fr-FR" sz="4400" dirty="0"/>
              <a:t>Séparation actions/récupération des données</a:t>
            </a:r>
          </a:p>
          <a:p>
            <a:pPr marL="0" indent="0">
              <a:buNone/>
            </a:pPr>
            <a:endParaRPr lang="fr-FR" sz="4400" dirty="0"/>
          </a:p>
          <a:p>
            <a:r>
              <a:rPr lang="fr-FR" sz="4400" dirty="0"/>
              <a:t>  Services d’agrégation de données</a:t>
            </a:r>
          </a:p>
          <a:p>
            <a:pPr marL="0" indent="0">
              <a:buNone/>
            </a:pPr>
            <a:endParaRPr lang="fr-FR" sz="4400" dirty="0"/>
          </a:p>
          <a:p>
            <a:r>
              <a:rPr lang="fr-FR" sz="4400" dirty="0"/>
              <a:t>  Micro-services faiblement couplé</a:t>
            </a:r>
          </a:p>
        </p:txBody>
      </p:sp>
    </p:spTree>
    <p:extLst>
      <p:ext uri="{BB962C8B-B14F-4D97-AF65-F5344CB8AC3E}">
        <p14:creationId xmlns:p14="http://schemas.microsoft.com/office/powerpoint/2010/main" val="28997740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9C6D5893-BE28-4D52-B146-58DE610BE31A}"/>
              </a:ext>
            </a:extLst>
          </p:cNvPr>
          <p:cNvSpPr txBox="1"/>
          <p:nvPr/>
        </p:nvSpPr>
        <p:spPr>
          <a:xfrm>
            <a:off x="401216" y="299454"/>
            <a:ext cx="4982547" cy="1609557"/>
          </a:xfrm>
          <a:prstGeom prst="rect">
            <a:avLst/>
          </a:prstGeom>
        </p:spPr>
        <p:txBody>
          <a:bodyPr wrap="square" rtlCol="0">
            <a:normAutofit/>
          </a:bodyPr>
          <a:lstStyle/>
          <a:p>
            <a:pPr algn="l"/>
            <a:r>
              <a:rPr lang="fr-FR" sz="4800" b="1" dirty="0">
                <a:solidFill>
                  <a:schemeClr val="bg1"/>
                </a:solidFill>
                <a:latin typeface="Raleway ExtraBold" panose="020B0003030101060003" pitchFamily="34" charset="0"/>
              </a:rPr>
              <a:t>Le Fournisseur d’identité</a:t>
            </a:r>
          </a:p>
        </p:txBody>
      </p:sp>
      <p:grpSp>
        <p:nvGrpSpPr>
          <p:cNvPr id="5" name="Groupe 4">
            <a:extLst>
              <a:ext uri="{FF2B5EF4-FFF2-40B4-BE49-F238E27FC236}">
                <a16:creationId xmlns:a16="http://schemas.microsoft.com/office/drawing/2014/main" id="{C49A3885-0FCB-48A4-9833-8AA18EEC1760}"/>
              </a:ext>
            </a:extLst>
          </p:cNvPr>
          <p:cNvGrpSpPr/>
          <p:nvPr/>
        </p:nvGrpSpPr>
        <p:grpSpPr>
          <a:xfrm>
            <a:off x="549790" y="1812640"/>
            <a:ext cx="931705" cy="0"/>
            <a:chOff x="4503420" y="3238999"/>
            <a:chExt cx="931705" cy="0"/>
          </a:xfrm>
        </p:grpSpPr>
        <p:cxnSp>
          <p:nvCxnSpPr>
            <p:cNvPr id="6" name="Connecteur droit 5">
              <a:extLst>
                <a:ext uri="{FF2B5EF4-FFF2-40B4-BE49-F238E27FC236}">
                  <a16:creationId xmlns:a16="http://schemas.microsoft.com/office/drawing/2014/main" id="{4B5AF15E-BDCF-4C81-8547-BF1BA8E27D88}"/>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7" name="Connecteur droit 6">
              <a:extLst>
                <a:ext uri="{FF2B5EF4-FFF2-40B4-BE49-F238E27FC236}">
                  <a16:creationId xmlns:a16="http://schemas.microsoft.com/office/drawing/2014/main" id="{426ED311-AA87-4826-8A89-7FADFD6F0BBB}"/>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8" name="ZoneTexte 7">
            <a:extLst>
              <a:ext uri="{FF2B5EF4-FFF2-40B4-BE49-F238E27FC236}">
                <a16:creationId xmlns:a16="http://schemas.microsoft.com/office/drawing/2014/main" id="{DA833D56-E563-4AF5-8884-6BB2F53E0F05}"/>
              </a:ext>
            </a:extLst>
          </p:cNvPr>
          <p:cNvSpPr txBox="1"/>
          <p:nvPr/>
        </p:nvSpPr>
        <p:spPr>
          <a:xfrm>
            <a:off x="549790" y="2061410"/>
            <a:ext cx="5072063" cy="4274075"/>
          </a:xfrm>
          <a:prstGeom prst="rect">
            <a:avLst/>
          </a:prstGeom>
        </p:spPr>
        <p:txBody>
          <a:bodyPr wrap="square" rtlCol="0">
            <a:normAutofit/>
          </a:bodyPr>
          <a:lstStyle/>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Authentifie et renvoie les informations des utilisateurs</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Centraliser l’authentification sur les projets interne d’Amiltone</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Norme </a:t>
            </a:r>
            <a:r>
              <a:rPr lang="fr-FR" dirty="0" err="1">
                <a:solidFill>
                  <a:schemeClr val="bg1"/>
                </a:solidFill>
                <a:latin typeface="Lato Light" panose="020F0302020204030203"/>
              </a:rPr>
              <a:t>OpenID</a:t>
            </a:r>
            <a:r>
              <a:rPr lang="fr-FR" dirty="0">
                <a:solidFill>
                  <a:schemeClr val="bg1"/>
                </a:solidFill>
                <a:latin typeface="Lato Light" panose="020F0302020204030203"/>
              </a:rPr>
              <a:t> </a:t>
            </a:r>
            <a:r>
              <a:rPr lang="fr-FR" dirty="0" err="1">
                <a:solidFill>
                  <a:schemeClr val="bg1"/>
                </a:solidFill>
                <a:latin typeface="Lato Light" panose="020F0302020204030203"/>
              </a:rPr>
              <a:t>Connect</a:t>
            </a:r>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a:p>
            <a:pPr algn="l"/>
            <a:r>
              <a:rPr lang="fr-FR" dirty="0">
                <a:solidFill>
                  <a:schemeClr val="bg1"/>
                </a:solidFill>
                <a:latin typeface="Lato Light" panose="020F0302020204030203"/>
              </a:rPr>
              <a:t>Intégration d’un plugin Kong-OIDC</a:t>
            </a:r>
          </a:p>
          <a:p>
            <a:pPr algn="l"/>
            <a:endParaRPr lang="fr-FR" dirty="0">
              <a:solidFill>
                <a:schemeClr val="bg1"/>
              </a:solidFill>
              <a:latin typeface="Lato Light" panose="020F0302020204030203"/>
            </a:endParaRPr>
          </a:p>
          <a:p>
            <a:pPr algn="l"/>
            <a:endParaRPr lang="fr-FR" dirty="0">
              <a:solidFill>
                <a:schemeClr val="bg1"/>
              </a:solidFill>
              <a:latin typeface="Lato Light" panose="020F0302020204030203"/>
            </a:endParaRPr>
          </a:p>
        </p:txBody>
      </p:sp>
      <p:pic>
        <p:nvPicPr>
          <p:cNvPr id="35" name="Image 34">
            <a:extLst>
              <a:ext uri="{FF2B5EF4-FFF2-40B4-BE49-F238E27FC236}">
                <a16:creationId xmlns:a16="http://schemas.microsoft.com/office/drawing/2014/main" id="{84E4A20E-8F97-4376-A196-7D1890E22EB6}"/>
              </a:ext>
            </a:extLst>
          </p:cNvPr>
          <p:cNvPicPr>
            <a:picLocks noChangeAspect="1"/>
          </p:cNvPicPr>
          <p:nvPr/>
        </p:nvPicPr>
        <p:blipFill>
          <a:blip r:embed="rId2">
            <a:extLst>
              <a:ext uri="{BEBA8EAE-BF5A-486C-A8C5-ECC9F3942E4B}">
                <a14:imgProps xmlns:a14="http://schemas.microsoft.com/office/drawing/2010/main">
                  <a14:imgLayer r:embed="rId3">
                    <a14:imgEffect>
                      <a14:saturation sat="300000"/>
                    </a14:imgEffect>
                  </a14:imgLayer>
                </a14:imgProps>
              </a:ext>
            </a:extLst>
          </a:blip>
          <a:stretch>
            <a:fillRect/>
          </a:stretch>
        </p:blipFill>
        <p:spPr>
          <a:xfrm>
            <a:off x="6588041" y="3439775"/>
            <a:ext cx="2021304" cy="2021304"/>
          </a:xfrm>
          <a:prstGeom prst="rect">
            <a:avLst/>
          </a:prstGeom>
        </p:spPr>
      </p:pic>
      <p:cxnSp>
        <p:nvCxnSpPr>
          <p:cNvPr id="41" name="Connecteur : en angle 40">
            <a:extLst>
              <a:ext uri="{FF2B5EF4-FFF2-40B4-BE49-F238E27FC236}">
                <a16:creationId xmlns:a16="http://schemas.microsoft.com/office/drawing/2014/main" id="{C3EE6DC0-EC97-4947-B7B3-7723398EE49C}"/>
              </a:ext>
            </a:extLst>
          </p:cNvPr>
          <p:cNvCxnSpPr>
            <a:stCxn id="23" idx="2"/>
            <a:endCxn id="25" idx="0"/>
          </p:cNvCxnSpPr>
          <p:nvPr/>
        </p:nvCxnSpPr>
        <p:spPr>
          <a:xfrm rot="16200000" flipH="1">
            <a:off x="9003953" y="2179994"/>
            <a:ext cx="463885" cy="1"/>
          </a:xfrm>
          <a:prstGeom prst="bentConnector3">
            <a:avLst/>
          </a:prstGeom>
          <a:ln w="952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Connecteur : en angle 44">
            <a:extLst>
              <a:ext uri="{FF2B5EF4-FFF2-40B4-BE49-F238E27FC236}">
                <a16:creationId xmlns:a16="http://schemas.microsoft.com/office/drawing/2014/main" id="{6AE10866-7802-444D-8AFC-EFD65EF3BEEA}"/>
              </a:ext>
            </a:extLst>
          </p:cNvPr>
          <p:cNvCxnSpPr>
            <a:cxnSpLocks/>
            <a:stCxn id="25" idx="3"/>
            <a:endCxn id="27" idx="0"/>
          </p:cNvCxnSpPr>
          <p:nvPr/>
        </p:nvCxnSpPr>
        <p:spPr>
          <a:xfrm>
            <a:off x="9535348" y="2711390"/>
            <a:ext cx="1208505" cy="728385"/>
          </a:xfrm>
          <a:prstGeom prst="bentConnector2">
            <a:avLst/>
          </a:prstGeom>
          <a:ln w="952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cteur : en angle 52">
            <a:extLst>
              <a:ext uri="{FF2B5EF4-FFF2-40B4-BE49-F238E27FC236}">
                <a16:creationId xmlns:a16="http://schemas.microsoft.com/office/drawing/2014/main" id="{5885DA19-A1A4-4EE3-9D64-6DF5BBB73694}"/>
              </a:ext>
            </a:extLst>
          </p:cNvPr>
          <p:cNvCxnSpPr>
            <a:stCxn id="27" idx="3"/>
            <a:endCxn id="39" idx="0"/>
          </p:cNvCxnSpPr>
          <p:nvPr/>
        </p:nvCxnSpPr>
        <p:spPr>
          <a:xfrm>
            <a:off x="11043305" y="3739228"/>
            <a:ext cx="299453" cy="798287"/>
          </a:xfrm>
          <a:prstGeom prst="bentConnector2">
            <a:avLst/>
          </a:prstGeom>
          <a:ln w="9525">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Connecteur : en angle 54">
            <a:extLst>
              <a:ext uri="{FF2B5EF4-FFF2-40B4-BE49-F238E27FC236}">
                <a16:creationId xmlns:a16="http://schemas.microsoft.com/office/drawing/2014/main" id="{75A78968-02A8-403F-81F0-65141A7217B2}"/>
              </a:ext>
            </a:extLst>
          </p:cNvPr>
          <p:cNvCxnSpPr>
            <a:cxnSpLocks/>
            <a:stCxn id="27" idx="2"/>
            <a:endCxn id="37" idx="0"/>
          </p:cNvCxnSpPr>
          <p:nvPr/>
        </p:nvCxnSpPr>
        <p:spPr>
          <a:xfrm rot="5400000">
            <a:off x="10196892" y="3986735"/>
            <a:ext cx="495017" cy="598906"/>
          </a:xfrm>
          <a:prstGeom prst="bentConnector3">
            <a:avLst>
              <a:gd name="adj1" fmla="val 50000"/>
            </a:avLst>
          </a:prstGeom>
          <a:ln w="9525">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5" name="Connecteur : en angle 64">
            <a:extLst>
              <a:ext uri="{FF2B5EF4-FFF2-40B4-BE49-F238E27FC236}">
                <a16:creationId xmlns:a16="http://schemas.microsoft.com/office/drawing/2014/main" id="{53FDA91E-79DE-4DBF-8A17-39E6EB7A8AD7}"/>
              </a:ext>
            </a:extLst>
          </p:cNvPr>
          <p:cNvCxnSpPr>
            <a:stCxn id="27" idx="1"/>
            <a:endCxn id="25" idx="2"/>
          </p:cNvCxnSpPr>
          <p:nvPr/>
        </p:nvCxnSpPr>
        <p:spPr>
          <a:xfrm rot="10800000">
            <a:off x="9235896" y="3010842"/>
            <a:ext cx="1208504" cy="728386"/>
          </a:xfrm>
          <a:prstGeom prst="bentConnector2">
            <a:avLst/>
          </a:prstGeom>
          <a:ln w="952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necteur : en angle 66">
            <a:extLst>
              <a:ext uri="{FF2B5EF4-FFF2-40B4-BE49-F238E27FC236}">
                <a16:creationId xmlns:a16="http://schemas.microsoft.com/office/drawing/2014/main" id="{4597D877-0E84-45C6-A93E-BDF9C87761D0}"/>
              </a:ext>
            </a:extLst>
          </p:cNvPr>
          <p:cNvCxnSpPr>
            <a:stCxn id="25" idx="1"/>
            <a:endCxn id="35" idx="0"/>
          </p:cNvCxnSpPr>
          <p:nvPr/>
        </p:nvCxnSpPr>
        <p:spPr>
          <a:xfrm rot="10800000" flipV="1">
            <a:off x="7598694" y="2711389"/>
            <a:ext cx="1337751" cy="728385"/>
          </a:xfrm>
          <a:prstGeom prst="bentConnector2">
            <a:avLst/>
          </a:prstGeom>
          <a:ln w="9525">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78" name="Groupe 77">
            <a:extLst>
              <a:ext uri="{FF2B5EF4-FFF2-40B4-BE49-F238E27FC236}">
                <a16:creationId xmlns:a16="http://schemas.microsoft.com/office/drawing/2014/main" id="{CE8BC81E-0D7F-4915-9541-AF5887FD7257}"/>
              </a:ext>
            </a:extLst>
          </p:cNvPr>
          <p:cNvGrpSpPr/>
          <p:nvPr/>
        </p:nvGrpSpPr>
        <p:grpSpPr>
          <a:xfrm>
            <a:off x="8817382" y="1100090"/>
            <a:ext cx="838187" cy="847963"/>
            <a:chOff x="8817382" y="1100090"/>
            <a:chExt cx="838187" cy="847963"/>
          </a:xfrm>
        </p:grpSpPr>
        <p:pic>
          <p:nvPicPr>
            <p:cNvPr id="23" name="Image 22">
              <a:extLst>
                <a:ext uri="{FF2B5EF4-FFF2-40B4-BE49-F238E27FC236}">
                  <a16:creationId xmlns:a16="http://schemas.microsoft.com/office/drawing/2014/main" id="{11FAFF6B-4543-4DA3-99E5-48EDC2E4940A}"/>
                </a:ext>
              </a:extLst>
            </p:cNvPr>
            <p:cNvPicPr>
              <a:picLocks noChangeAspect="1"/>
            </p:cNvPicPr>
            <p:nvPr/>
          </p:nvPicPr>
          <p:blipFill>
            <a:blip r:embed="rId4"/>
            <a:stretch>
              <a:fillRect/>
            </a:stretch>
          </p:blipFill>
          <p:spPr>
            <a:xfrm>
              <a:off x="8936443" y="1349149"/>
              <a:ext cx="598904" cy="598904"/>
            </a:xfrm>
            <a:prstGeom prst="rect">
              <a:avLst/>
            </a:prstGeom>
          </p:spPr>
        </p:pic>
        <p:sp>
          <p:nvSpPr>
            <p:cNvPr id="68" name="ZoneTexte 67">
              <a:extLst>
                <a:ext uri="{FF2B5EF4-FFF2-40B4-BE49-F238E27FC236}">
                  <a16:creationId xmlns:a16="http://schemas.microsoft.com/office/drawing/2014/main" id="{A184DF7B-101B-459C-94B6-18A27F6FB8FF}"/>
                </a:ext>
              </a:extLst>
            </p:cNvPr>
            <p:cNvSpPr txBox="1"/>
            <p:nvPr/>
          </p:nvSpPr>
          <p:spPr>
            <a:xfrm>
              <a:off x="8817382" y="1100090"/>
              <a:ext cx="838187" cy="249058"/>
            </a:xfrm>
            <a:prstGeom prst="rect">
              <a:avLst/>
            </a:prstGeom>
            <a:noFill/>
          </p:spPr>
          <p:txBody>
            <a:bodyPr wrap="square" rtlCol="0">
              <a:noAutofit/>
            </a:bodyPr>
            <a:lstStyle/>
            <a:p>
              <a:pPr algn="l"/>
              <a:r>
                <a:rPr lang="fr-FR" sz="1100" dirty="0">
                  <a:solidFill>
                    <a:schemeClr val="tx2"/>
                  </a:solidFill>
                  <a:latin typeface="Lato Light" panose="020F0302020204030203"/>
                </a:rPr>
                <a:t>Utilisateur</a:t>
              </a:r>
            </a:p>
          </p:txBody>
        </p:sp>
      </p:grpSp>
      <p:grpSp>
        <p:nvGrpSpPr>
          <p:cNvPr id="79" name="Groupe 78">
            <a:extLst>
              <a:ext uri="{FF2B5EF4-FFF2-40B4-BE49-F238E27FC236}">
                <a16:creationId xmlns:a16="http://schemas.microsoft.com/office/drawing/2014/main" id="{F6D11F75-D21A-4F1C-9110-74433B00D63F}"/>
              </a:ext>
            </a:extLst>
          </p:cNvPr>
          <p:cNvGrpSpPr/>
          <p:nvPr/>
        </p:nvGrpSpPr>
        <p:grpSpPr>
          <a:xfrm>
            <a:off x="8936444" y="2282455"/>
            <a:ext cx="1317448" cy="728387"/>
            <a:chOff x="8936444" y="2282455"/>
            <a:chExt cx="1317448" cy="728387"/>
          </a:xfrm>
        </p:grpSpPr>
        <p:pic>
          <p:nvPicPr>
            <p:cNvPr id="25" name="Image 24">
              <a:extLst>
                <a:ext uri="{FF2B5EF4-FFF2-40B4-BE49-F238E27FC236}">
                  <a16:creationId xmlns:a16="http://schemas.microsoft.com/office/drawing/2014/main" id="{11474147-D02C-4C7C-9BCC-4880AA98DFF1}"/>
                </a:ext>
              </a:extLst>
            </p:cNvPr>
            <p:cNvPicPr>
              <a:picLocks noChangeAspect="1"/>
            </p:cNvPicPr>
            <p:nvPr/>
          </p:nvPicPr>
          <p:blipFill>
            <a:blip r:embed="rId5"/>
            <a:stretch>
              <a:fillRect/>
            </a:stretch>
          </p:blipFill>
          <p:spPr>
            <a:xfrm>
              <a:off x="8936444" y="2411938"/>
              <a:ext cx="598904" cy="598904"/>
            </a:xfrm>
            <a:prstGeom prst="rect">
              <a:avLst/>
            </a:prstGeom>
          </p:spPr>
        </p:pic>
        <p:sp>
          <p:nvSpPr>
            <p:cNvPr id="71" name="ZoneTexte 70">
              <a:extLst>
                <a:ext uri="{FF2B5EF4-FFF2-40B4-BE49-F238E27FC236}">
                  <a16:creationId xmlns:a16="http://schemas.microsoft.com/office/drawing/2014/main" id="{E14E09B2-DD56-4DF2-8D87-0E484A6CE2D6}"/>
                </a:ext>
              </a:extLst>
            </p:cNvPr>
            <p:cNvSpPr txBox="1"/>
            <p:nvPr/>
          </p:nvSpPr>
          <p:spPr>
            <a:xfrm>
              <a:off x="9415705" y="2282455"/>
              <a:ext cx="838187" cy="249058"/>
            </a:xfrm>
            <a:prstGeom prst="rect">
              <a:avLst/>
            </a:prstGeom>
            <a:noFill/>
          </p:spPr>
          <p:txBody>
            <a:bodyPr wrap="square" rtlCol="0">
              <a:noAutofit/>
            </a:bodyPr>
            <a:lstStyle/>
            <a:p>
              <a:pPr algn="l"/>
              <a:r>
                <a:rPr lang="fr-FR" sz="1100" dirty="0">
                  <a:solidFill>
                    <a:schemeClr val="tx2"/>
                  </a:solidFill>
                  <a:latin typeface="Lato Light" panose="020F0302020204030203"/>
                </a:rPr>
                <a:t>Portail API</a:t>
              </a:r>
            </a:p>
          </p:txBody>
        </p:sp>
      </p:grpSp>
      <p:grpSp>
        <p:nvGrpSpPr>
          <p:cNvPr id="80" name="Groupe 79">
            <a:extLst>
              <a:ext uri="{FF2B5EF4-FFF2-40B4-BE49-F238E27FC236}">
                <a16:creationId xmlns:a16="http://schemas.microsoft.com/office/drawing/2014/main" id="{E114B88A-DA7F-4D74-97C3-BFE6EBBC4E56}"/>
              </a:ext>
            </a:extLst>
          </p:cNvPr>
          <p:cNvGrpSpPr/>
          <p:nvPr/>
        </p:nvGrpSpPr>
        <p:grpSpPr>
          <a:xfrm>
            <a:off x="10444400" y="3157414"/>
            <a:ext cx="1552527" cy="881266"/>
            <a:chOff x="10444400" y="3157414"/>
            <a:chExt cx="1552527" cy="881266"/>
          </a:xfrm>
        </p:grpSpPr>
        <p:pic>
          <p:nvPicPr>
            <p:cNvPr id="27" name="Image 26">
              <a:extLst>
                <a:ext uri="{FF2B5EF4-FFF2-40B4-BE49-F238E27FC236}">
                  <a16:creationId xmlns:a16="http://schemas.microsoft.com/office/drawing/2014/main" id="{40315AEE-3DE8-46AF-93B9-BDBF43BA0B6D}"/>
                </a:ext>
              </a:extLst>
            </p:cNvPr>
            <p:cNvPicPr>
              <a:picLocks noChangeAspect="1"/>
            </p:cNvPicPr>
            <p:nvPr/>
          </p:nvPicPr>
          <p:blipFill>
            <a:blip r:embed="rId6"/>
            <a:stretch>
              <a:fillRect/>
            </a:stretch>
          </p:blipFill>
          <p:spPr>
            <a:xfrm>
              <a:off x="10444400" y="3439775"/>
              <a:ext cx="598905" cy="598905"/>
            </a:xfrm>
            <a:prstGeom prst="rect">
              <a:avLst/>
            </a:prstGeom>
          </p:spPr>
        </p:pic>
        <p:sp>
          <p:nvSpPr>
            <p:cNvPr id="73" name="ZoneTexte 72">
              <a:extLst>
                <a:ext uri="{FF2B5EF4-FFF2-40B4-BE49-F238E27FC236}">
                  <a16:creationId xmlns:a16="http://schemas.microsoft.com/office/drawing/2014/main" id="{282CFFDB-BE45-49C7-BA23-F201B8B0E6E4}"/>
                </a:ext>
              </a:extLst>
            </p:cNvPr>
            <p:cNvSpPr txBox="1"/>
            <p:nvPr/>
          </p:nvSpPr>
          <p:spPr>
            <a:xfrm>
              <a:off x="10899305" y="3157414"/>
              <a:ext cx="1097622" cy="432087"/>
            </a:xfrm>
            <a:prstGeom prst="rect">
              <a:avLst/>
            </a:prstGeom>
            <a:noFill/>
          </p:spPr>
          <p:txBody>
            <a:bodyPr wrap="square" rtlCol="0">
              <a:noAutofit/>
            </a:bodyPr>
            <a:lstStyle/>
            <a:p>
              <a:pPr algn="l"/>
              <a:r>
                <a:rPr lang="fr-FR" sz="1100" dirty="0">
                  <a:solidFill>
                    <a:schemeClr val="tx2"/>
                  </a:solidFill>
                  <a:latin typeface="Lato Light" panose="020F0302020204030203"/>
                </a:rPr>
                <a:t>Fournisseur d’identité</a:t>
              </a:r>
            </a:p>
          </p:txBody>
        </p:sp>
      </p:grpSp>
      <p:grpSp>
        <p:nvGrpSpPr>
          <p:cNvPr id="81" name="Groupe 80">
            <a:extLst>
              <a:ext uri="{FF2B5EF4-FFF2-40B4-BE49-F238E27FC236}">
                <a16:creationId xmlns:a16="http://schemas.microsoft.com/office/drawing/2014/main" id="{6A2222C0-BF7A-46F7-992E-41CB87925459}"/>
              </a:ext>
            </a:extLst>
          </p:cNvPr>
          <p:cNvGrpSpPr/>
          <p:nvPr/>
        </p:nvGrpSpPr>
        <p:grpSpPr>
          <a:xfrm>
            <a:off x="9535350" y="4533697"/>
            <a:ext cx="1208504" cy="918998"/>
            <a:chOff x="9535350" y="4533697"/>
            <a:chExt cx="1208504" cy="918998"/>
          </a:xfrm>
        </p:grpSpPr>
        <p:pic>
          <p:nvPicPr>
            <p:cNvPr id="37" name="Image 36">
              <a:extLst>
                <a:ext uri="{FF2B5EF4-FFF2-40B4-BE49-F238E27FC236}">
                  <a16:creationId xmlns:a16="http://schemas.microsoft.com/office/drawing/2014/main" id="{C11106CE-8EBB-4CB3-AB65-F57DF69446ED}"/>
                </a:ext>
              </a:extLst>
            </p:cNvPr>
            <p:cNvPicPr>
              <a:picLocks noChangeAspect="1"/>
            </p:cNvPicPr>
            <p:nvPr/>
          </p:nvPicPr>
          <p:blipFill>
            <a:blip r:embed="rId7"/>
            <a:stretch>
              <a:fillRect/>
            </a:stretch>
          </p:blipFill>
          <p:spPr>
            <a:xfrm>
              <a:off x="9845494" y="4533697"/>
              <a:ext cx="598906" cy="598906"/>
            </a:xfrm>
            <a:prstGeom prst="rect">
              <a:avLst/>
            </a:prstGeom>
          </p:spPr>
        </p:pic>
        <p:sp>
          <p:nvSpPr>
            <p:cNvPr id="75" name="ZoneTexte 74">
              <a:extLst>
                <a:ext uri="{FF2B5EF4-FFF2-40B4-BE49-F238E27FC236}">
                  <a16:creationId xmlns:a16="http://schemas.microsoft.com/office/drawing/2014/main" id="{A3735E61-83E3-4CE8-92BD-6F526E83D843}"/>
                </a:ext>
              </a:extLst>
            </p:cNvPr>
            <p:cNvSpPr txBox="1"/>
            <p:nvPr/>
          </p:nvSpPr>
          <p:spPr>
            <a:xfrm>
              <a:off x="9535350" y="5203637"/>
              <a:ext cx="1208504" cy="249058"/>
            </a:xfrm>
            <a:prstGeom prst="rect">
              <a:avLst/>
            </a:prstGeom>
            <a:noFill/>
          </p:spPr>
          <p:txBody>
            <a:bodyPr wrap="square" rtlCol="0">
              <a:noAutofit/>
            </a:bodyPr>
            <a:lstStyle/>
            <a:p>
              <a:pPr algn="l"/>
              <a:r>
                <a:rPr lang="fr-FR" sz="1100" dirty="0">
                  <a:solidFill>
                    <a:schemeClr val="tx2"/>
                  </a:solidFill>
                  <a:latin typeface="Lato Light" panose="020F0302020204030203"/>
                </a:rPr>
                <a:t>Active Directory</a:t>
              </a:r>
            </a:p>
          </p:txBody>
        </p:sp>
      </p:grpSp>
      <p:grpSp>
        <p:nvGrpSpPr>
          <p:cNvPr id="88" name="Groupe 87">
            <a:extLst>
              <a:ext uri="{FF2B5EF4-FFF2-40B4-BE49-F238E27FC236}">
                <a16:creationId xmlns:a16="http://schemas.microsoft.com/office/drawing/2014/main" id="{EB76B1C9-98A8-4443-9BFD-A50813FA0FCC}"/>
              </a:ext>
            </a:extLst>
          </p:cNvPr>
          <p:cNvGrpSpPr/>
          <p:nvPr/>
        </p:nvGrpSpPr>
        <p:grpSpPr>
          <a:xfrm>
            <a:off x="10918246" y="4537515"/>
            <a:ext cx="894814" cy="915180"/>
            <a:chOff x="10918246" y="4537515"/>
            <a:chExt cx="894814" cy="915180"/>
          </a:xfrm>
        </p:grpSpPr>
        <p:pic>
          <p:nvPicPr>
            <p:cNvPr id="39" name="Image 38">
              <a:extLst>
                <a:ext uri="{FF2B5EF4-FFF2-40B4-BE49-F238E27FC236}">
                  <a16:creationId xmlns:a16="http://schemas.microsoft.com/office/drawing/2014/main" id="{17FD8294-C49F-481B-9F60-86ECE5EB806F}"/>
                </a:ext>
              </a:extLst>
            </p:cNvPr>
            <p:cNvPicPr>
              <a:picLocks noChangeAspect="1"/>
            </p:cNvPicPr>
            <p:nvPr/>
          </p:nvPicPr>
          <p:blipFill>
            <a:blip r:embed="rId8"/>
            <a:stretch>
              <a:fillRect/>
            </a:stretch>
          </p:blipFill>
          <p:spPr>
            <a:xfrm>
              <a:off x="11043305" y="4537515"/>
              <a:ext cx="598905" cy="598905"/>
            </a:xfrm>
            <a:prstGeom prst="rect">
              <a:avLst/>
            </a:prstGeom>
          </p:spPr>
        </p:pic>
        <p:sp>
          <p:nvSpPr>
            <p:cNvPr id="77" name="ZoneTexte 76">
              <a:extLst>
                <a:ext uri="{FF2B5EF4-FFF2-40B4-BE49-F238E27FC236}">
                  <a16:creationId xmlns:a16="http://schemas.microsoft.com/office/drawing/2014/main" id="{A87FC661-E15A-4273-AA77-2433650D5BAF}"/>
                </a:ext>
              </a:extLst>
            </p:cNvPr>
            <p:cNvSpPr txBox="1"/>
            <p:nvPr/>
          </p:nvSpPr>
          <p:spPr>
            <a:xfrm>
              <a:off x="10918246" y="5203637"/>
              <a:ext cx="894814" cy="249058"/>
            </a:xfrm>
            <a:prstGeom prst="rect">
              <a:avLst/>
            </a:prstGeom>
            <a:noFill/>
          </p:spPr>
          <p:txBody>
            <a:bodyPr wrap="square" rtlCol="0">
              <a:noAutofit/>
            </a:bodyPr>
            <a:lstStyle/>
            <a:p>
              <a:pPr algn="l"/>
              <a:r>
                <a:rPr lang="fr-FR" sz="1100" dirty="0">
                  <a:solidFill>
                    <a:schemeClr val="tx2"/>
                  </a:solidFill>
                  <a:latin typeface="Lato Light" panose="020F0302020204030203"/>
                </a:rPr>
                <a:t>Base Collab</a:t>
              </a:r>
            </a:p>
          </p:txBody>
        </p:sp>
      </p:grpSp>
      <p:grpSp>
        <p:nvGrpSpPr>
          <p:cNvPr id="29" name="Groupe 28">
            <a:extLst>
              <a:ext uri="{FF2B5EF4-FFF2-40B4-BE49-F238E27FC236}">
                <a16:creationId xmlns:a16="http://schemas.microsoft.com/office/drawing/2014/main" id="{81BF568F-D374-4A74-B274-46FAF93B1A8C}"/>
              </a:ext>
            </a:extLst>
          </p:cNvPr>
          <p:cNvGrpSpPr/>
          <p:nvPr/>
        </p:nvGrpSpPr>
        <p:grpSpPr>
          <a:xfrm>
            <a:off x="11630526" y="6296526"/>
            <a:ext cx="561474" cy="561473"/>
            <a:chOff x="11630526" y="6296526"/>
            <a:chExt cx="561474" cy="561473"/>
          </a:xfrm>
        </p:grpSpPr>
        <p:sp>
          <p:nvSpPr>
            <p:cNvPr id="30" name="Larme 29">
              <a:extLst>
                <a:ext uri="{FF2B5EF4-FFF2-40B4-BE49-F238E27FC236}">
                  <a16:creationId xmlns:a16="http://schemas.microsoft.com/office/drawing/2014/main" id="{9A772099-D868-4FE9-A8DA-B6AA05B1BAE3}"/>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1" name="ZoneTexte 30">
              <a:extLst>
                <a:ext uri="{FF2B5EF4-FFF2-40B4-BE49-F238E27FC236}">
                  <a16:creationId xmlns:a16="http://schemas.microsoft.com/office/drawing/2014/main" id="{38ADCD47-8B63-4254-84BF-3FE6EDF58AB5}"/>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20</a:t>
              </a:r>
            </a:p>
          </p:txBody>
        </p:sp>
      </p:grpSp>
    </p:spTree>
    <p:extLst>
      <p:ext uri="{BB962C8B-B14F-4D97-AF65-F5344CB8AC3E}">
        <p14:creationId xmlns:p14="http://schemas.microsoft.com/office/powerpoint/2010/main" val="2252999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250"/>
                                        <p:tgtEl>
                                          <p:spTgt spid="7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250"/>
                                        <p:tgtEl>
                                          <p:spTgt spid="41"/>
                                        </p:tgtEl>
                                      </p:cBhvr>
                                    </p:animEffect>
                                  </p:childTnLst>
                                </p:cTn>
                              </p:par>
                              <p:par>
                                <p:cTn id="13" presetID="10" presetClass="entr" presetSubtype="0" fill="hold" nodeType="withEffect">
                                  <p:stCondLst>
                                    <p:cond delay="250"/>
                                  </p:stCondLst>
                                  <p:childTnLst>
                                    <p:set>
                                      <p:cBhvr>
                                        <p:cTn id="14" dur="1" fill="hold">
                                          <p:stCondLst>
                                            <p:cond delay="0"/>
                                          </p:stCondLst>
                                        </p:cTn>
                                        <p:tgtEl>
                                          <p:spTgt spid="79"/>
                                        </p:tgtEl>
                                        <p:attrNameLst>
                                          <p:attrName>style.visibility</p:attrName>
                                        </p:attrNameLst>
                                      </p:cBhvr>
                                      <p:to>
                                        <p:strVal val="visible"/>
                                      </p:to>
                                    </p:set>
                                    <p:animEffect transition="in" filter="fade">
                                      <p:cBhvr>
                                        <p:cTn id="15" dur="250"/>
                                        <p:tgtEl>
                                          <p:spTgt spid="7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5"/>
                                        </p:tgtEl>
                                        <p:attrNameLst>
                                          <p:attrName>style.visibility</p:attrName>
                                        </p:attrNameLst>
                                      </p:cBhvr>
                                      <p:to>
                                        <p:strVal val="visible"/>
                                      </p:to>
                                    </p:set>
                                    <p:animEffect transition="in" filter="fade">
                                      <p:cBhvr>
                                        <p:cTn id="20" dur="250"/>
                                        <p:tgtEl>
                                          <p:spTgt spid="45"/>
                                        </p:tgtEl>
                                      </p:cBhvr>
                                    </p:animEffect>
                                  </p:childTnLst>
                                </p:cTn>
                              </p:par>
                              <p:par>
                                <p:cTn id="21" presetID="10" presetClass="entr" presetSubtype="0" fill="hold" nodeType="withEffect">
                                  <p:stCondLst>
                                    <p:cond delay="250"/>
                                  </p:stCondLst>
                                  <p:childTnLst>
                                    <p:set>
                                      <p:cBhvr>
                                        <p:cTn id="22" dur="1" fill="hold">
                                          <p:stCondLst>
                                            <p:cond delay="0"/>
                                          </p:stCondLst>
                                        </p:cTn>
                                        <p:tgtEl>
                                          <p:spTgt spid="80"/>
                                        </p:tgtEl>
                                        <p:attrNameLst>
                                          <p:attrName>style.visibility</p:attrName>
                                        </p:attrNameLst>
                                      </p:cBhvr>
                                      <p:to>
                                        <p:strVal val="visible"/>
                                      </p:to>
                                    </p:set>
                                    <p:animEffect transition="in" filter="fade">
                                      <p:cBhvr>
                                        <p:cTn id="23" dur="250"/>
                                        <p:tgtEl>
                                          <p:spTgt spid="8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250"/>
                                        <p:tgtEl>
                                          <p:spTgt spid="55"/>
                                        </p:tgtEl>
                                      </p:cBhvr>
                                    </p:animEffect>
                                  </p:childTnLst>
                                </p:cTn>
                              </p:par>
                              <p:par>
                                <p:cTn id="29" presetID="10" presetClass="entr" presetSubtype="0" fill="hold" nodeType="withEffect">
                                  <p:stCondLst>
                                    <p:cond delay="250"/>
                                  </p:stCondLst>
                                  <p:childTnLst>
                                    <p:set>
                                      <p:cBhvr>
                                        <p:cTn id="30" dur="1" fill="hold">
                                          <p:stCondLst>
                                            <p:cond delay="0"/>
                                          </p:stCondLst>
                                        </p:cTn>
                                        <p:tgtEl>
                                          <p:spTgt spid="81"/>
                                        </p:tgtEl>
                                        <p:attrNameLst>
                                          <p:attrName>style.visibility</p:attrName>
                                        </p:attrNameLst>
                                      </p:cBhvr>
                                      <p:to>
                                        <p:strVal val="visible"/>
                                      </p:to>
                                    </p:set>
                                    <p:animEffect transition="in" filter="fade">
                                      <p:cBhvr>
                                        <p:cTn id="31" dur="250"/>
                                        <p:tgtEl>
                                          <p:spTgt spid="8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53"/>
                                        </p:tgtEl>
                                        <p:attrNameLst>
                                          <p:attrName>style.visibility</p:attrName>
                                        </p:attrNameLst>
                                      </p:cBhvr>
                                      <p:to>
                                        <p:strVal val="visible"/>
                                      </p:to>
                                    </p:set>
                                    <p:animEffect transition="in" filter="fade">
                                      <p:cBhvr>
                                        <p:cTn id="36" dur="250"/>
                                        <p:tgtEl>
                                          <p:spTgt spid="53"/>
                                        </p:tgtEl>
                                      </p:cBhvr>
                                    </p:animEffect>
                                  </p:childTnLst>
                                </p:cTn>
                              </p:par>
                              <p:par>
                                <p:cTn id="37" presetID="10" presetClass="entr" presetSubtype="0" fill="hold" nodeType="withEffect">
                                  <p:stCondLst>
                                    <p:cond delay="250"/>
                                  </p:stCondLst>
                                  <p:childTnLst>
                                    <p:set>
                                      <p:cBhvr>
                                        <p:cTn id="38" dur="1" fill="hold">
                                          <p:stCondLst>
                                            <p:cond delay="0"/>
                                          </p:stCondLst>
                                        </p:cTn>
                                        <p:tgtEl>
                                          <p:spTgt spid="88"/>
                                        </p:tgtEl>
                                        <p:attrNameLst>
                                          <p:attrName>style.visibility</p:attrName>
                                        </p:attrNameLst>
                                      </p:cBhvr>
                                      <p:to>
                                        <p:strVal val="visible"/>
                                      </p:to>
                                    </p:set>
                                    <p:animEffect transition="in" filter="fade">
                                      <p:cBhvr>
                                        <p:cTn id="39" dur="250"/>
                                        <p:tgtEl>
                                          <p:spTgt spid="88"/>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65"/>
                                        </p:tgtEl>
                                        <p:attrNameLst>
                                          <p:attrName>style.visibility</p:attrName>
                                        </p:attrNameLst>
                                      </p:cBhvr>
                                      <p:to>
                                        <p:strVal val="visible"/>
                                      </p:to>
                                    </p:set>
                                    <p:animEffect transition="in" filter="fade">
                                      <p:cBhvr>
                                        <p:cTn id="44" dur="250"/>
                                        <p:tgtEl>
                                          <p:spTgt spid="6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67"/>
                                        </p:tgtEl>
                                        <p:attrNameLst>
                                          <p:attrName>style.visibility</p:attrName>
                                        </p:attrNameLst>
                                      </p:cBhvr>
                                      <p:to>
                                        <p:strVal val="visible"/>
                                      </p:to>
                                    </p:set>
                                    <p:animEffect transition="in" filter="fade">
                                      <p:cBhvr>
                                        <p:cTn id="49" dur="250"/>
                                        <p:tgtEl>
                                          <p:spTgt spid="67"/>
                                        </p:tgtEl>
                                      </p:cBhvr>
                                    </p:animEffect>
                                  </p:childTnLst>
                                </p:cTn>
                              </p:par>
                              <p:par>
                                <p:cTn id="50" presetID="10" presetClass="entr" presetSubtype="0" fill="hold" nodeType="withEffect">
                                  <p:stCondLst>
                                    <p:cond delay="25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2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3A08297-90F7-4230-8F1A-B1FBA64D0762}"/>
              </a:ext>
            </a:extLst>
          </p:cNvPr>
          <p:cNvSpPr>
            <a:spLocks noGrp="1"/>
          </p:cNvSpPr>
          <p:nvPr>
            <p:ph type="title"/>
          </p:nvPr>
        </p:nvSpPr>
        <p:spPr/>
        <p:txBody>
          <a:bodyPr/>
          <a:lstStyle/>
          <a:p>
            <a:r>
              <a:rPr lang="fr-FR" dirty="0"/>
              <a:t>Bilan du projet</a:t>
            </a:r>
          </a:p>
        </p:txBody>
      </p:sp>
      <p:sp>
        <p:nvSpPr>
          <p:cNvPr id="3" name="Espace réservé du texte 2">
            <a:extLst>
              <a:ext uri="{FF2B5EF4-FFF2-40B4-BE49-F238E27FC236}">
                <a16:creationId xmlns:a16="http://schemas.microsoft.com/office/drawing/2014/main" id="{C559B757-DE6B-42F0-9E2D-62E8C9105227}"/>
              </a:ext>
            </a:extLst>
          </p:cNvPr>
          <p:cNvSpPr>
            <a:spLocks noGrp="1"/>
          </p:cNvSpPr>
          <p:nvPr>
            <p:ph type="body" sz="quarter" idx="11"/>
          </p:nvPr>
        </p:nvSpPr>
        <p:spPr/>
        <p:txBody>
          <a:bodyPr/>
          <a:lstStyle/>
          <a:p>
            <a:pPr marL="0" indent="0">
              <a:buNone/>
            </a:pPr>
            <a:r>
              <a:rPr lang="fr-FR" dirty="0"/>
              <a:t>Architecture totalement définie</a:t>
            </a:r>
          </a:p>
          <a:p>
            <a:pPr marL="0" indent="0">
              <a:buNone/>
            </a:pPr>
            <a:endParaRPr lang="fr-FR" dirty="0"/>
          </a:p>
          <a:p>
            <a:pPr marL="0" indent="0">
              <a:buNone/>
            </a:pPr>
            <a:endParaRPr lang="fr-FR" dirty="0"/>
          </a:p>
          <a:p>
            <a:pPr marL="0" indent="0">
              <a:buNone/>
            </a:pPr>
            <a:r>
              <a:rPr lang="fr-FR" dirty="0"/>
              <a:t>Développement pas encore terminé</a:t>
            </a:r>
          </a:p>
          <a:p>
            <a:pPr marL="0" indent="0">
              <a:buNone/>
            </a:pPr>
            <a:endParaRPr lang="fr-FR" dirty="0"/>
          </a:p>
          <a:p>
            <a:pPr marL="0" indent="0">
              <a:buNone/>
            </a:pPr>
            <a:endParaRPr lang="fr-FR" dirty="0"/>
          </a:p>
          <a:p>
            <a:pPr marL="0" indent="0">
              <a:buNone/>
            </a:pPr>
            <a:r>
              <a:rPr lang="fr-FR" dirty="0"/>
              <a:t>Intégration et déploiement continu prêt</a:t>
            </a:r>
          </a:p>
        </p:txBody>
      </p:sp>
      <p:pic>
        <p:nvPicPr>
          <p:cNvPr id="6" name="Espace réservé pour une image  5">
            <a:extLst>
              <a:ext uri="{FF2B5EF4-FFF2-40B4-BE49-F238E27FC236}">
                <a16:creationId xmlns:a16="http://schemas.microsoft.com/office/drawing/2014/main" id="{20C12E4F-01A2-4556-9FED-A03B202B9537}"/>
              </a:ext>
            </a:extLst>
          </p:cNvPr>
          <p:cNvPicPr>
            <a:picLocks noGrp="1" noChangeAspect="1"/>
          </p:cNvPicPr>
          <p:nvPr>
            <p:ph type="pic" sz="quarter" idx="12"/>
          </p:nvPr>
        </p:nvPicPr>
        <p:blipFill rotWithShape="1">
          <a:blip r:embed="rId2"/>
          <a:srcRect l="-749" r="-307"/>
          <a:stretch/>
        </p:blipFill>
        <p:spPr>
          <a:xfrm>
            <a:off x="7004564" y="2123724"/>
            <a:ext cx="4853940" cy="3489325"/>
          </a:xfrm>
        </p:spPr>
      </p:pic>
      <p:grpSp>
        <p:nvGrpSpPr>
          <p:cNvPr id="5" name="Groupe 4">
            <a:extLst>
              <a:ext uri="{FF2B5EF4-FFF2-40B4-BE49-F238E27FC236}">
                <a16:creationId xmlns:a16="http://schemas.microsoft.com/office/drawing/2014/main" id="{954FEFDF-98A4-451C-A9F8-8312E4B9B35B}"/>
              </a:ext>
            </a:extLst>
          </p:cNvPr>
          <p:cNvGrpSpPr/>
          <p:nvPr/>
        </p:nvGrpSpPr>
        <p:grpSpPr>
          <a:xfrm>
            <a:off x="11630526" y="6296526"/>
            <a:ext cx="561474" cy="561473"/>
            <a:chOff x="11630526" y="6296526"/>
            <a:chExt cx="561474" cy="561473"/>
          </a:xfrm>
        </p:grpSpPr>
        <p:sp>
          <p:nvSpPr>
            <p:cNvPr id="7" name="Larme 6">
              <a:extLst>
                <a:ext uri="{FF2B5EF4-FFF2-40B4-BE49-F238E27FC236}">
                  <a16:creationId xmlns:a16="http://schemas.microsoft.com/office/drawing/2014/main" id="{D55E31B8-13B6-4743-8221-2A1001F66F07}"/>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a:extLst>
                <a:ext uri="{FF2B5EF4-FFF2-40B4-BE49-F238E27FC236}">
                  <a16:creationId xmlns:a16="http://schemas.microsoft.com/office/drawing/2014/main" id="{1946E13C-3E3A-42A5-9CE4-2E8E6498DFAE}"/>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21</a:t>
              </a:r>
            </a:p>
          </p:txBody>
        </p:sp>
      </p:grpSp>
    </p:spTree>
    <p:extLst>
      <p:ext uri="{BB962C8B-B14F-4D97-AF65-F5344CB8AC3E}">
        <p14:creationId xmlns:p14="http://schemas.microsoft.com/office/powerpoint/2010/main" val="28414872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ZoneTexte 9">
            <a:extLst>
              <a:ext uri="{FF2B5EF4-FFF2-40B4-BE49-F238E27FC236}">
                <a16:creationId xmlns:a16="http://schemas.microsoft.com/office/drawing/2014/main" id="{D724B648-1F54-4640-AAF4-5730BA494E9A}"/>
              </a:ext>
            </a:extLst>
          </p:cNvPr>
          <p:cNvSpPr txBox="1"/>
          <p:nvPr>
            <p:custDataLst>
              <p:tags r:id="rId1"/>
            </p:custDataLst>
          </p:nvPr>
        </p:nvSpPr>
        <p:spPr>
          <a:xfrm>
            <a:off x="121920" y="523821"/>
            <a:ext cx="3855720" cy="801277"/>
          </a:xfrm>
          <a:prstGeom prst="rect">
            <a:avLst/>
          </a:prstGeom>
        </p:spPr>
        <p:txBody>
          <a:bodyPr wrap="square" rtlCol="0">
            <a:normAutofit fontScale="92500" lnSpcReduction="20000"/>
          </a:bodyPr>
          <a:lstStyle/>
          <a:p>
            <a:pPr algn="ctr"/>
            <a:r>
              <a:rPr lang="fr-FR" sz="2800" b="1" dirty="0">
                <a:solidFill>
                  <a:schemeClr val="tx2"/>
                </a:solidFill>
                <a:latin typeface="Raleway ExtraBold" panose="020B0003030101060003" pitchFamily="34" charset="0"/>
              </a:rPr>
              <a:t>Une solution modulable et évolutive</a:t>
            </a:r>
          </a:p>
        </p:txBody>
      </p:sp>
      <p:sp>
        <p:nvSpPr>
          <p:cNvPr id="12" name="ZoneTexte 11">
            <a:extLst>
              <a:ext uri="{FF2B5EF4-FFF2-40B4-BE49-F238E27FC236}">
                <a16:creationId xmlns:a16="http://schemas.microsoft.com/office/drawing/2014/main" id="{16AFAD34-CDF8-4CBF-9347-D42D88D728B2}"/>
              </a:ext>
            </a:extLst>
          </p:cNvPr>
          <p:cNvSpPr txBox="1"/>
          <p:nvPr>
            <p:custDataLst>
              <p:tags r:id="rId2"/>
            </p:custDataLst>
          </p:nvPr>
        </p:nvSpPr>
        <p:spPr>
          <a:xfrm>
            <a:off x="8357937" y="523819"/>
            <a:ext cx="3466418" cy="801279"/>
          </a:xfrm>
          <a:prstGeom prst="rect">
            <a:avLst/>
          </a:prstGeom>
        </p:spPr>
        <p:txBody>
          <a:bodyPr wrap="square" rtlCol="0">
            <a:normAutofit fontScale="92500" lnSpcReduction="20000"/>
          </a:bodyPr>
          <a:lstStyle/>
          <a:p>
            <a:pPr algn="ctr"/>
            <a:r>
              <a:rPr lang="fr-FR" sz="2800" b="1" dirty="0">
                <a:solidFill>
                  <a:schemeClr val="tx2"/>
                </a:solidFill>
                <a:latin typeface="Raleway ExtraBold" panose="020B0003030101060003" pitchFamily="34" charset="0"/>
              </a:rPr>
              <a:t>Une architecture complexe</a:t>
            </a:r>
          </a:p>
        </p:txBody>
      </p:sp>
      <p:sp>
        <p:nvSpPr>
          <p:cNvPr id="14" name="ZoneTexte 13">
            <a:extLst>
              <a:ext uri="{FF2B5EF4-FFF2-40B4-BE49-F238E27FC236}">
                <a16:creationId xmlns:a16="http://schemas.microsoft.com/office/drawing/2014/main" id="{52BB2602-CAF0-485D-AEBF-8083D53BB783}"/>
              </a:ext>
            </a:extLst>
          </p:cNvPr>
          <p:cNvSpPr txBox="1"/>
          <p:nvPr>
            <p:custDataLst>
              <p:tags r:id="rId3"/>
            </p:custDataLst>
          </p:nvPr>
        </p:nvSpPr>
        <p:spPr>
          <a:xfrm>
            <a:off x="4362790" y="5519310"/>
            <a:ext cx="3466418" cy="801279"/>
          </a:xfrm>
          <a:prstGeom prst="rect">
            <a:avLst/>
          </a:prstGeom>
        </p:spPr>
        <p:txBody>
          <a:bodyPr wrap="square" rtlCol="0">
            <a:normAutofit fontScale="92500" lnSpcReduction="20000"/>
          </a:bodyPr>
          <a:lstStyle/>
          <a:p>
            <a:pPr algn="ctr"/>
            <a:r>
              <a:rPr lang="fr-FR" sz="2800" b="1" dirty="0">
                <a:solidFill>
                  <a:schemeClr val="bg1"/>
                </a:solidFill>
                <a:latin typeface="Raleway ExtraBold" panose="020B0003030101060003" pitchFamily="34" charset="0"/>
              </a:rPr>
              <a:t>Des équipes indépendantes</a:t>
            </a:r>
          </a:p>
        </p:txBody>
      </p:sp>
      <p:sp>
        <p:nvSpPr>
          <p:cNvPr id="15" name="ZoneTexte 14">
            <a:extLst>
              <a:ext uri="{FF2B5EF4-FFF2-40B4-BE49-F238E27FC236}">
                <a16:creationId xmlns:a16="http://schemas.microsoft.com/office/drawing/2014/main" id="{EFD71BF1-2A3B-4EA6-AB53-2B05A55F1DBF}"/>
              </a:ext>
            </a:extLst>
          </p:cNvPr>
          <p:cNvSpPr txBox="1"/>
          <p:nvPr>
            <p:custDataLst>
              <p:tags r:id="rId4"/>
            </p:custDataLst>
          </p:nvPr>
        </p:nvSpPr>
        <p:spPr>
          <a:xfrm>
            <a:off x="367645" y="1744581"/>
            <a:ext cx="3457758" cy="3023936"/>
          </a:xfrm>
          <a:prstGeom prst="rect">
            <a:avLst/>
          </a:prstGeom>
        </p:spPr>
        <p:txBody>
          <a:bodyPr wrap="square" rtlCol="0">
            <a:normAutofit/>
          </a:bodyPr>
          <a:lstStyle/>
          <a:p>
            <a:pPr algn="l"/>
            <a:r>
              <a:rPr lang="fr-FR" dirty="0">
                <a:solidFill>
                  <a:schemeClr val="tx2"/>
                </a:solidFill>
                <a:latin typeface="Lato" panose="020F0502020204030203"/>
              </a:rPr>
              <a:t>Configuration réutilisable</a:t>
            </a: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Adaptable grâce à l’injection de dépendance de NestJS</a:t>
            </a: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Surveillance simplifiée et meilleure robustesse</a:t>
            </a: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Elastique</a:t>
            </a:r>
          </a:p>
        </p:txBody>
      </p:sp>
      <p:sp>
        <p:nvSpPr>
          <p:cNvPr id="17" name="ZoneTexte 16">
            <a:extLst>
              <a:ext uri="{FF2B5EF4-FFF2-40B4-BE49-F238E27FC236}">
                <a16:creationId xmlns:a16="http://schemas.microsoft.com/office/drawing/2014/main" id="{7FF9A7EB-69E4-449B-8FF6-51A9B4891D40}"/>
              </a:ext>
            </a:extLst>
          </p:cNvPr>
          <p:cNvSpPr txBox="1"/>
          <p:nvPr>
            <p:custDataLst>
              <p:tags r:id="rId5"/>
            </p:custDataLst>
          </p:nvPr>
        </p:nvSpPr>
        <p:spPr>
          <a:xfrm>
            <a:off x="4306655" y="2107073"/>
            <a:ext cx="3730451" cy="2919432"/>
          </a:xfrm>
          <a:prstGeom prst="rect">
            <a:avLst/>
          </a:prstGeom>
        </p:spPr>
        <p:txBody>
          <a:bodyPr wrap="square" rtlCol="0">
            <a:normAutofit/>
          </a:bodyPr>
          <a:lstStyle/>
          <a:p>
            <a:r>
              <a:rPr lang="fr-FR" dirty="0">
                <a:solidFill>
                  <a:schemeClr val="bg1"/>
                </a:solidFill>
                <a:latin typeface="Lato" panose="020F0502020204030203"/>
              </a:rPr>
              <a:t>Adapter la manière de travailler et la communication</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Travail conjoint avec les DevOps</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Meilleure réactivité</a:t>
            </a:r>
          </a:p>
          <a:p>
            <a:endParaRPr lang="fr-FR" dirty="0">
              <a:solidFill>
                <a:schemeClr val="bg1"/>
              </a:solidFill>
              <a:latin typeface="Lato" panose="020F0502020204030203"/>
            </a:endParaRPr>
          </a:p>
          <a:p>
            <a:endParaRPr lang="fr-FR" dirty="0">
              <a:solidFill>
                <a:schemeClr val="bg1"/>
              </a:solidFill>
              <a:latin typeface="Lato" panose="020F0502020204030203"/>
            </a:endParaRPr>
          </a:p>
          <a:p>
            <a:endParaRPr lang="fr-FR" dirty="0">
              <a:solidFill>
                <a:schemeClr val="bg1"/>
              </a:solidFill>
              <a:latin typeface="Lato" panose="020F0502020204030203"/>
            </a:endParaRPr>
          </a:p>
        </p:txBody>
      </p:sp>
      <p:sp>
        <p:nvSpPr>
          <p:cNvPr id="19" name="ZoneTexte 18">
            <a:extLst>
              <a:ext uri="{FF2B5EF4-FFF2-40B4-BE49-F238E27FC236}">
                <a16:creationId xmlns:a16="http://schemas.microsoft.com/office/drawing/2014/main" id="{BDFB1F5D-1BF0-441F-80E7-860AB56181FC}"/>
              </a:ext>
            </a:extLst>
          </p:cNvPr>
          <p:cNvSpPr txBox="1"/>
          <p:nvPr>
            <p:custDataLst>
              <p:tags r:id="rId6"/>
            </p:custDataLst>
          </p:nvPr>
        </p:nvSpPr>
        <p:spPr>
          <a:xfrm>
            <a:off x="8366598" y="1744581"/>
            <a:ext cx="3560707" cy="3281924"/>
          </a:xfrm>
          <a:prstGeom prst="rect">
            <a:avLst/>
          </a:prstGeom>
        </p:spPr>
        <p:txBody>
          <a:bodyPr wrap="square" rtlCol="0">
            <a:normAutofit/>
          </a:bodyPr>
          <a:lstStyle/>
          <a:p>
            <a:pPr algn="l"/>
            <a:r>
              <a:rPr lang="fr-FR" dirty="0">
                <a:solidFill>
                  <a:schemeClr val="tx2"/>
                </a:solidFill>
                <a:latin typeface="Lato" panose="020F0502020204030203"/>
              </a:rPr>
              <a:t>Difficile à appréhender et à maîtriser</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Plusieurs remaniement d’architecture</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Technologies récentes pas exemptée de bugs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p:txBody>
      </p:sp>
      <p:pic>
        <p:nvPicPr>
          <p:cNvPr id="3" name="Image 2" descr="Une image contenant gâteau, table, lumière, allumé&#10;&#10;Description générée automatiquement">
            <a:extLst>
              <a:ext uri="{FF2B5EF4-FFF2-40B4-BE49-F238E27FC236}">
                <a16:creationId xmlns:a16="http://schemas.microsoft.com/office/drawing/2014/main" id="{D5DE2456-437C-41DE-AF9A-FE5F27EE3734}"/>
              </a:ext>
            </a:extLst>
          </p:cNvPr>
          <p:cNvPicPr>
            <a:picLocks noChangeAspect="1"/>
          </p:cNvPicPr>
          <p:nvPr/>
        </p:nvPicPr>
        <p:blipFill>
          <a:blip r:embed="rId8"/>
          <a:stretch>
            <a:fillRect/>
          </a:stretch>
        </p:blipFill>
        <p:spPr>
          <a:xfrm>
            <a:off x="9319513" y="4681978"/>
            <a:ext cx="1667439" cy="1786887"/>
          </a:xfrm>
          <a:prstGeom prst="rect">
            <a:avLst/>
          </a:prstGeom>
        </p:spPr>
      </p:pic>
      <p:pic>
        <p:nvPicPr>
          <p:cNvPr id="6" name="Image 5" descr="Une image contenant intérieur, table, vidéo, jouant&#10;&#10;Description générée automatiquement">
            <a:extLst>
              <a:ext uri="{FF2B5EF4-FFF2-40B4-BE49-F238E27FC236}">
                <a16:creationId xmlns:a16="http://schemas.microsoft.com/office/drawing/2014/main" id="{1F845E00-685D-4EDA-80D0-BD34A0ADF308}"/>
              </a:ext>
            </a:extLst>
          </p:cNvPr>
          <p:cNvPicPr>
            <a:picLocks noChangeAspect="1"/>
          </p:cNvPicPr>
          <p:nvPr/>
        </p:nvPicPr>
        <p:blipFill>
          <a:blip r:embed="rId9"/>
          <a:stretch>
            <a:fillRect/>
          </a:stretch>
        </p:blipFill>
        <p:spPr>
          <a:xfrm>
            <a:off x="5076251" y="249160"/>
            <a:ext cx="2183075" cy="1350596"/>
          </a:xfrm>
          <a:prstGeom prst="rect">
            <a:avLst/>
          </a:prstGeom>
        </p:spPr>
      </p:pic>
      <p:pic>
        <p:nvPicPr>
          <p:cNvPr id="11" name="Image 10" descr="Une image contenant jouet&#10;&#10;Description générée automatiquement">
            <a:extLst>
              <a:ext uri="{FF2B5EF4-FFF2-40B4-BE49-F238E27FC236}">
                <a16:creationId xmlns:a16="http://schemas.microsoft.com/office/drawing/2014/main" id="{5CC8AA6F-7BB1-4771-8EBB-8D8C571E4107}"/>
              </a:ext>
            </a:extLst>
          </p:cNvPr>
          <p:cNvPicPr>
            <a:picLocks noChangeAspect="1"/>
          </p:cNvPicPr>
          <p:nvPr/>
        </p:nvPicPr>
        <p:blipFill>
          <a:blip r:embed="rId10"/>
          <a:stretch>
            <a:fillRect/>
          </a:stretch>
        </p:blipFill>
        <p:spPr>
          <a:xfrm>
            <a:off x="780319" y="4837975"/>
            <a:ext cx="2864395" cy="1860231"/>
          </a:xfrm>
          <a:prstGeom prst="rect">
            <a:avLst/>
          </a:prstGeom>
        </p:spPr>
      </p:pic>
      <p:grpSp>
        <p:nvGrpSpPr>
          <p:cNvPr id="13" name="Groupe 12">
            <a:extLst>
              <a:ext uri="{FF2B5EF4-FFF2-40B4-BE49-F238E27FC236}">
                <a16:creationId xmlns:a16="http://schemas.microsoft.com/office/drawing/2014/main" id="{CB5425EC-286E-47F5-993A-BA1B06E763F5}"/>
              </a:ext>
            </a:extLst>
          </p:cNvPr>
          <p:cNvGrpSpPr/>
          <p:nvPr/>
        </p:nvGrpSpPr>
        <p:grpSpPr>
          <a:xfrm>
            <a:off x="11630526" y="6296526"/>
            <a:ext cx="561474" cy="561473"/>
            <a:chOff x="11630526" y="6296526"/>
            <a:chExt cx="561474" cy="561473"/>
          </a:xfrm>
        </p:grpSpPr>
        <p:sp>
          <p:nvSpPr>
            <p:cNvPr id="16" name="Larme 15">
              <a:extLst>
                <a:ext uri="{FF2B5EF4-FFF2-40B4-BE49-F238E27FC236}">
                  <a16:creationId xmlns:a16="http://schemas.microsoft.com/office/drawing/2014/main" id="{C0B0F4B9-3267-48F3-B8F2-EE686023A020}"/>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8" name="ZoneTexte 17">
              <a:extLst>
                <a:ext uri="{FF2B5EF4-FFF2-40B4-BE49-F238E27FC236}">
                  <a16:creationId xmlns:a16="http://schemas.microsoft.com/office/drawing/2014/main" id="{E55F4651-FAB3-439C-91B8-6E6C8119B446}"/>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22</a:t>
              </a:r>
            </a:p>
          </p:txBody>
        </p:sp>
      </p:grpSp>
    </p:spTree>
    <p:extLst>
      <p:ext uri="{BB962C8B-B14F-4D97-AF65-F5344CB8AC3E}">
        <p14:creationId xmlns:p14="http://schemas.microsoft.com/office/powerpoint/2010/main" val="29693692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7D81E14B-550F-4052-9940-9DD4974A03A0}"/>
              </a:ext>
            </a:extLst>
          </p:cNvPr>
          <p:cNvSpPr>
            <a:spLocks noGrp="1"/>
          </p:cNvSpPr>
          <p:nvPr>
            <p:ph type="body" sz="quarter" idx="10"/>
          </p:nvPr>
        </p:nvSpPr>
        <p:spPr/>
        <p:txBody>
          <a:bodyPr/>
          <a:lstStyle/>
          <a:p>
            <a:r>
              <a:rPr lang="fr-FR" b="0" dirty="0">
                <a:latin typeface="Lato Light"/>
              </a:rPr>
              <a:t>Projets interne d’Amiltone</a:t>
            </a:r>
          </a:p>
          <a:p>
            <a:endParaRPr lang="fr-FR" b="0" dirty="0">
              <a:latin typeface="Lato Light"/>
            </a:endParaRPr>
          </a:p>
          <a:p>
            <a:r>
              <a:rPr lang="fr-FR" b="0" dirty="0">
                <a:latin typeface="Lato Light"/>
              </a:rPr>
              <a:t>Pas limité à un seul langage</a:t>
            </a:r>
          </a:p>
          <a:p>
            <a:endParaRPr lang="fr-FR" b="0" dirty="0">
              <a:latin typeface="Lato Light"/>
            </a:endParaRPr>
          </a:p>
          <a:p>
            <a:r>
              <a:rPr lang="fr-FR" b="0" dirty="0">
                <a:latin typeface="Lato Light"/>
              </a:rPr>
              <a:t>Utilisation de NestJS élargie aux nouveaux projets internes web</a:t>
            </a:r>
          </a:p>
        </p:txBody>
      </p:sp>
      <p:sp>
        <p:nvSpPr>
          <p:cNvPr id="3" name="Espace réservé du texte 2">
            <a:extLst>
              <a:ext uri="{FF2B5EF4-FFF2-40B4-BE49-F238E27FC236}">
                <a16:creationId xmlns:a16="http://schemas.microsoft.com/office/drawing/2014/main" id="{AFB1F75E-D1C8-448A-9C2F-44B8CAC9E58A}"/>
              </a:ext>
            </a:extLst>
          </p:cNvPr>
          <p:cNvSpPr>
            <a:spLocks noGrp="1"/>
          </p:cNvSpPr>
          <p:nvPr>
            <p:ph type="body" sz="quarter" idx="11"/>
          </p:nvPr>
        </p:nvSpPr>
        <p:spPr/>
        <p:txBody>
          <a:bodyPr/>
          <a:lstStyle/>
          <a:p>
            <a:r>
              <a:rPr lang="fr-FR" b="0" dirty="0">
                <a:latin typeface="Lato Light" panose="020F0302020204030203"/>
              </a:rPr>
              <a:t>Adapté à tout type de projet</a:t>
            </a:r>
          </a:p>
          <a:p>
            <a:endParaRPr lang="fr-FR" b="0" dirty="0">
              <a:latin typeface="Lato Light" panose="020F0302020204030203"/>
            </a:endParaRPr>
          </a:p>
          <a:p>
            <a:r>
              <a:rPr lang="fr-FR" b="0" dirty="0">
                <a:latin typeface="Lato Light" panose="020F0302020204030203"/>
              </a:rPr>
              <a:t>Pas pour toutes les entreprises</a:t>
            </a:r>
          </a:p>
          <a:p>
            <a:endParaRPr lang="fr-FR" b="0" dirty="0">
              <a:latin typeface="Lato Light" panose="020F0302020204030203"/>
            </a:endParaRPr>
          </a:p>
          <a:p>
            <a:r>
              <a:rPr lang="fr-FR" b="0" dirty="0">
                <a:latin typeface="Lato Light" panose="020F0302020204030203"/>
              </a:rPr>
              <a:t>Application de la méthode Agile conseillée</a:t>
            </a:r>
          </a:p>
        </p:txBody>
      </p:sp>
      <p:sp>
        <p:nvSpPr>
          <p:cNvPr id="10" name="Espace réservé du texte 2">
            <a:extLst>
              <a:ext uri="{FF2B5EF4-FFF2-40B4-BE49-F238E27FC236}">
                <a16:creationId xmlns:a16="http://schemas.microsoft.com/office/drawing/2014/main" id="{1D515443-05FE-4035-8FE0-10E8E70B1DF9}"/>
              </a:ext>
            </a:extLst>
          </p:cNvPr>
          <p:cNvSpPr txBox="1">
            <a:spLocks/>
          </p:cNvSpPr>
          <p:nvPr/>
        </p:nvSpPr>
        <p:spPr>
          <a:xfrm>
            <a:off x="620648" y="1179933"/>
            <a:ext cx="3913251" cy="1039342"/>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000" b="1" i="0" kern="1200">
                <a:solidFill>
                  <a:srgbClr val="13162A"/>
                </a:solidFill>
                <a:latin typeface="Raleway" panose="020B05030301010600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rgbClr val="13162A"/>
                </a:solidFill>
                <a:latin typeface="Lato Light" panose="020F03020202040302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rgbClr val="13162A"/>
                </a:solidFill>
                <a:latin typeface="Lato Light" panose="020F03020202040302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rgbClr val="13162A"/>
                </a:solidFill>
                <a:latin typeface="Lato Light" panose="020F03020202040302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rgbClr val="13162A"/>
                </a:solidFill>
                <a:latin typeface="Lato Light" panose="020F03020202040302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2800" dirty="0">
                <a:solidFill>
                  <a:schemeClr val="bg2"/>
                </a:solidFill>
              </a:rPr>
              <a:t>Quels champs d’applications ?</a:t>
            </a:r>
          </a:p>
        </p:txBody>
      </p:sp>
      <p:sp>
        <p:nvSpPr>
          <p:cNvPr id="12" name="Espace réservé du texte 2">
            <a:extLst>
              <a:ext uri="{FF2B5EF4-FFF2-40B4-BE49-F238E27FC236}">
                <a16:creationId xmlns:a16="http://schemas.microsoft.com/office/drawing/2014/main" id="{F6846530-53D0-421F-B256-936ED7043CAD}"/>
              </a:ext>
            </a:extLst>
          </p:cNvPr>
          <p:cNvSpPr txBox="1">
            <a:spLocks/>
          </p:cNvSpPr>
          <p:nvPr/>
        </p:nvSpPr>
        <p:spPr>
          <a:xfrm>
            <a:off x="620648" y="4602309"/>
            <a:ext cx="4176777" cy="1039342"/>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000" b="1" i="0" kern="1200">
                <a:solidFill>
                  <a:srgbClr val="13162A"/>
                </a:solidFill>
                <a:latin typeface="Raleway" panose="020B05030301010600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rgbClr val="13162A"/>
                </a:solidFill>
                <a:latin typeface="Lato Light" panose="020F03020202040302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rgbClr val="13162A"/>
                </a:solidFill>
                <a:latin typeface="Lato Light" panose="020F03020202040302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rgbClr val="13162A"/>
                </a:solidFill>
                <a:latin typeface="Lato Light" panose="020F03020202040302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rgbClr val="13162A"/>
                </a:solidFill>
                <a:latin typeface="Lato Light" panose="020F03020202040302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2800" dirty="0">
                <a:solidFill>
                  <a:schemeClr val="tx2"/>
                </a:solidFill>
              </a:rPr>
              <a:t>Et dans d’autres contextes ?</a:t>
            </a:r>
          </a:p>
        </p:txBody>
      </p:sp>
      <p:grpSp>
        <p:nvGrpSpPr>
          <p:cNvPr id="6" name="Groupe 5">
            <a:extLst>
              <a:ext uri="{FF2B5EF4-FFF2-40B4-BE49-F238E27FC236}">
                <a16:creationId xmlns:a16="http://schemas.microsoft.com/office/drawing/2014/main" id="{C107F00E-5D83-45F7-9CC8-AE5399B710FD}"/>
              </a:ext>
            </a:extLst>
          </p:cNvPr>
          <p:cNvGrpSpPr/>
          <p:nvPr/>
        </p:nvGrpSpPr>
        <p:grpSpPr>
          <a:xfrm>
            <a:off x="11630526" y="6296526"/>
            <a:ext cx="561474" cy="561473"/>
            <a:chOff x="11630526" y="6296526"/>
            <a:chExt cx="561474" cy="561473"/>
          </a:xfrm>
        </p:grpSpPr>
        <p:sp>
          <p:nvSpPr>
            <p:cNvPr id="7" name="Larme 6">
              <a:extLst>
                <a:ext uri="{FF2B5EF4-FFF2-40B4-BE49-F238E27FC236}">
                  <a16:creationId xmlns:a16="http://schemas.microsoft.com/office/drawing/2014/main" id="{03FDCECA-5F70-483C-B87D-4D725E3EF4FE}"/>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a:extLst>
                <a:ext uri="{FF2B5EF4-FFF2-40B4-BE49-F238E27FC236}">
                  <a16:creationId xmlns:a16="http://schemas.microsoft.com/office/drawing/2014/main" id="{48673050-07F3-4ADF-BA92-79595B7E76F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23</a:t>
              </a:r>
            </a:p>
          </p:txBody>
        </p:sp>
      </p:grpSp>
    </p:spTree>
    <p:extLst>
      <p:ext uri="{BB962C8B-B14F-4D97-AF65-F5344CB8AC3E}">
        <p14:creationId xmlns:p14="http://schemas.microsoft.com/office/powerpoint/2010/main" val="26421758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C59638-A934-47E4-87E2-984C56B6155A}"/>
              </a:ext>
            </a:extLst>
          </p:cNvPr>
          <p:cNvSpPr>
            <a:spLocks noGrp="1"/>
          </p:cNvSpPr>
          <p:nvPr>
            <p:ph type="title"/>
          </p:nvPr>
        </p:nvSpPr>
        <p:spPr>
          <a:xfrm>
            <a:off x="838200" y="458786"/>
            <a:ext cx="10515600" cy="1325563"/>
          </a:xfrm>
        </p:spPr>
        <p:txBody>
          <a:bodyPr/>
          <a:lstStyle/>
          <a:p>
            <a:r>
              <a:rPr lang="fr-FR" sz="4000" dirty="0"/>
              <a:t>Comment mettre en place une solution web réutilisable, modulaire et évolutive ?</a:t>
            </a:r>
          </a:p>
        </p:txBody>
      </p:sp>
      <p:grpSp>
        <p:nvGrpSpPr>
          <p:cNvPr id="4" name="Groupe 3">
            <a:extLst>
              <a:ext uri="{FF2B5EF4-FFF2-40B4-BE49-F238E27FC236}">
                <a16:creationId xmlns:a16="http://schemas.microsoft.com/office/drawing/2014/main" id="{973ABD02-AA49-4A15-B21F-02DF0BDF455A}"/>
              </a:ext>
            </a:extLst>
          </p:cNvPr>
          <p:cNvGrpSpPr/>
          <p:nvPr/>
        </p:nvGrpSpPr>
        <p:grpSpPr>
          <a:xfrm>
            <a:off x="1002534" y="1793080"/>
            <a:ext cx="931705" cy="0"/>
            <a:chOff x="4503420" y="3238999"/>
            <a:chExt cx="931705" cy="0"/>
          </a:xfrm>
        </p:grpSpPr>
        <p:cxnSp>
          <p:nvCxnSpPr>
            <p:cNvPr id="5" name="Connecteur droit 4">
              <a:extLst>
                <a:ext uri="{FF2B5EF4-FFF2-40B4-BE49-F238E27FC236}">
                  <a16:creationId xmlns:a16="http://schemas.microsoft.com/office/drawing/2014/main" id="{C9E91B88-4098-4B43-A3FF-B5FEAA687076}"/>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EEA63D4D-17A5-4174-8CDB-CBFB380AFB85}"/>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sp>
        <p:nvSpPr>
          <p:cNvPr id="7" name="ZoneTexte 6">
            <a:extLst>
              <a:ext uri="{FF2B5EF4-FFF2-40B4-BE49-F238E27FC236}">
                <a16:creationId xmlns:a16="http://schemas.microsoft.com/office/drawing/2014/main" id="{8DF77A5E-3A80-4517-9FA1-F2F297FD0D0C}"/>
              </a:ext>
            </a:extLst>
          </p:cNvPr>
          <p:cNvSpPr txBox="1"/>
          <p:nvPr/>
        </p:nvSpPr>
        <p:spPr>
          <a:xfrm>
            <a:off x="1002534" y="2261507"/>
            <a:ext cx="10351266" cy="3624922"/>
          </a:xfrm>
          <a:prstGeom prst="rect">
            <a:avLst/>
          </a:prstGeom>
        </p:spPr>
        <p:txBody>
          <a:bodyPr wrap="square" rtlCol="0">
            <a:normAutofit/>
          </a:bodyPr>
          <a:lstStyle/>
          <a:p>
            <a:pPr algn="l"/>
            <a:endParaRPr lang="fr-FR" sz="2000" dirty="0">
              <a:solidFill>
                <a:schemeClr val="bg1"/>
              </a:solidFill>
              <a:latin typeface="Lato Light" panose="020F0302020204030203"/>
            </a:endParaRPr>
          </a:p>
          <a:p>
            <a:pPr algn="l"/>
            <a:r>
              <a:rPr lang="fr-FR" sz="2000" dirty="0">
                <a:solidFill>
                  <a:schemeClr val="bg1"/>
                </a:solidFill>
                <a:latin typeface="Lato Light" panose="020F0302020204030203"/>
              </a:rPr>
              <a:t>Combinaison du concept de starter-kit et de l’intégration de l’architecture micro-services</a:t>
            </a:r>
          </a:p>
          <a:p>
            <a:pPr algn="l"/>
            <a:endParaRPr lang="fr-FR" sz="2000" dirty="0">
              <a:solidFill>
                <a:schemeClr val="bg1"/>
              </a:solidFill>
              <a:latin typeface="Lato Light" panose="020F0302020204030203"/>
            </a:endParaRPr>
          </a:p>
          <a:p>
            <a:pPr marL="742950" lvl="1" indent="-285750">
              <a:buFont typeface="Arial" panose="020B0604020202020204" pitchFamily="34" charset="0"/>
              <a:buChar char="•"/>
            </a:pPr>
            <a:r>
              <a:rPr lang="fr-FR" sz="2000" dirty="0">
                <a:solidFill>
                  <a:schemeClr val="bg1"/>
                </a:solidFill>
                <a:latin typeface="Lato Light" panose="020F0302020204030203"/>
              </a:rPr>
              <a:t>Projet « </a:t>
            </a:r>
            <a:r>
              <a:rPr lang="fr-FR" sz="2000" i="1" dirty="0">
                <a:solidFill>
                  <a:schemeClr val="bg1"/>
                </a:solidFill>
                <a:latin typeface="Lato Light" panose="020F0302020204030203"/>
              </a:rPr>
              <a:t>production </a:t>
            </a:r>
            <a:r>
              <a:rPr lang="fr-FR" sz="2000" i="1" dirty="0" err="1">
                <a:solidFill>
                  <a:schemeClr val="bg1"/>
                </a:solidFill>
                <a:latin typeface="Lato Light" panose="020F0302020204030203"/>
              </a:rPr>
              <a:t>ready</a:t>
            </a:r>
            <a:r>
              <a:rPr lang="fr-FR" sz="2000" dirty="0">
                <a:solidFill>
                  <a:schemeClr val="bg1"/>
                </a:solidFill>
                <a:latin typeface="Lato Light" panose="020F0302020204030203"/>
              </a:rPr>
              <a:t> » dès leur commencement</a:t>
            </a:r>
          </a:p>
          <a:p>
            <a:pPr marL="742950" lvl="1" indent="-285750">
              <a:buFont typeface="Arial" panose="020B0604020202020204" pitchFamily="34" charset="0"/>
              <a:buChar char="•"/>
            </a:pPr>
            <a:endParaRPr lang="fr-FR" sz="2000" dirty="0">
              <a:solidFill>
                <a:schemeClr val="bg1"/>
              </a:solidFill>
              <a:latin typeface="Lato Light" panose="020F0302020204030203"/>
            </a:endParaRPr>
          </a:p>
          <a:p>
            <a:pPr marL="742950" lvl="1" indent="-285750">
              <a:buFont typeface="Arial" panose="020B0604020202020204" pitchFamily="34" charset="0"/>
              <a:buChar char="•"/>
            </a:pPr>
            <a:r>
              <a:rPr lang="fr-FR" sz="2000" dirty="0">
                <a:solidFill>
                  <a:schemeClr val="bg1"/>
                </a:solidFill>
                <a:latin typeface="Lato Light" panose="020F0302020204030203"/>
              </a:rPr>
              <a:t>Un recueil de bonnes pratiques</a:t>
            </a:r>
          </a:p>
          <a:p>
            <a:pPr lvl="1"/>
            <a:endParaRPr lang="fr-FR" sz="2000" dirty="0">
              <a:solidFill>
                <a:schemeClr val="bg1"/>
              </a:solidFill>
              <a:latin typeface="Lato Light" panose="020F0302020204030203"/>
            </a:endParaRPr>
          </a:p>
          <a:p>
            <a:pPr lvl="1"/>
            <a:endParaRPr lang="fr-FR" sz="2000" dirty="0">
              <a:solidFill>
                <a:schemeClr val="bg1"/>
              </a:solidFill>
              <a:latin typeface="Lato Light" panose="020F0302020204030203"/>
            </a:endParaRPr>
          </a:p>
          <a:p>
            <a:endParaRPr lang="fr-FR" sz="2000" dirty="0">
              <a:solidFill>
                <a:schemeClr val="bg1"/>
              </a:solidFill>
              <a:latin typeface="Lato Light" panose="020F0302020204030203"/>
            </a:endParaRPr>
          </a:p>
          <a:p>
            <a:r>
              <a:rPr lang="fr-FR" sz="2000" dirty="0">
                <a:solidFill>
                  <a:schemeClr val="bg1"/>
                </a:solidFill>
                <a:latin typeface="Lato Light" panose="020F0302020204030203"/>
              </a:rPr>
              <a:t>Nouvelles façon d’appréhender les nouveaux projets au sein de la Web Factory</a:t>
            </a:r>
          </a:p>
          <a:p>
            <a:pPr marL="742950" lvl="1" indent="-285750">
              <a:buFont typeface="Arial" panose="020B0604020202020204" pitchFamily="34" charset="0"/>
              <a:buChar char="•"/>
            </a:pPr>
            <a:endParaRPr lang="fr-FR" sz="2000" dirty="0">
              <a:solidFill>
                <a:schemeClr val="bg1"/>
              </a:solidFill>
              <a:latin typeface="Lato Light" panose="020F0302020204030203"/>
            </a:endParaRPr>
          </a:p>
        </p:txBody>
      </p:sp>
      <p:grpSp>
        <p:nvGrpSpPr>
          <p:cNvPr id="8" name="Groupe 7">
            <a:extLst>
              <a:ext uri="{FF2B5EF4-FFF2-40B4-BE49-F238E27FC236}">
                <a16:creationId xmlns:a16="http://schemas.microsoft.com/office/drawing/2014/main" id="{C68FFB7F-B5D7-461C-A5CE-8206CA084B5B}"/>
              </a:ext>
            </a:extLst>
          </p:cNvPr>
          <p:cNvGrpSpPr/>
          <p:nvPr/>
        </p:nvGrpSpPr>
        <p:grpSpPr>
          <a:xfrm>
            <a:off x="11630526" y="6296526"/>
            <a:ext cx="561474" cy="561473"/>
            <a:chOff x="11630526" y="6296526"/>
            <a:chExt cx="561474" cy="561473"/>
          </a:xfrm>
        </p:grpSpPr>
        <p:sp>
          <p:nvSpPr>
            <p:cNvPr id="9" name="Larme 8">
              <a:extLst>
                <a:ext uri="{FF2B5EF4-FFF2-40B4-BE49-F238E27FC236}">
                  <a16:creationId xmlns:a16="http://schemas.microsoft.com/office/drawing/2014/main" id="{B9567AAB-3BA7-4E9D-9278-90678A9166C7}"/>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9F76BB43-9211-46D9-AF02-733081BD3ED0}"/>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24</a:t>
              </a:r>
            </a:p>
          </p:txBody>
        </p:sp>
      </p:grpSp>
    </p:spTree>
    <p:extLst>
      <p:ext uri="{BB962C8B-B14F-4D97-AF65-F5344CB8AC3E}">
        <p14:creationId xmlns:p14="http://schemas.microsoft.com/office/powerpoint/2010/main" val="1342302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3" end="3"/>
                                            </p:txEl>
                                          </p:spTgt>
                                        </p:tgtEl>
                                        <p:attrNameLst>
                                          <p:attrName>style.visibility</p:attrName>
                                        </p:attrNameLst>
                                      </p:cBhvr>
                                      <p:to>
                                        <p:strVal val="visible"/>
                                      </p:to>
                                    </p:set>
                                    <p:animEffect transition="in" filter="fade">
                                      <p:cBhvr>
                                        <p:cTn id="10" dur="500"/>
                                        <p:tgtEl>
                                          <p:spTgt spid="7">
                                            <p:txEl>
                                              <p:pRg st="3" end="3"/>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5" end="5"/>
                                            </p:txEl>
                                          </p:spTgt>
                                        </p:tgtEl>
                                        <p:attrNameLst>
                                          <p:attrName>style.visibility</p:attrName>
                                        </p:attrNameLst>
                                      </p:cBhvr>
                                      <p:to>
                                        <p:strVal val="visible"/>
                                      </p:to>
                                    </p:set>
                                    <p:animEffect transition="in" filter="fade">
                                      <p:cBhvr>
                                        <p:cTn id="13" dur="500"/>
                                        <p:tgtEl>
                                          <p:spTgt spid="7">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xEl>
                                              <p:pRg st="9" end="9"/>
                                            </p:txEl>
                                          </p:spTgt>
                                        </p:tgtEl>
                                        <p:attrNameLst>
                                          <p:attrName>style.visibility</p:attrName>
                                        </p:attrNameLst>
                                      </p:cBhvr>
                                      <p:to>
                                        <p:strVal val="visible"/>
                                      </p:to>
                                    </p:set>
                                    <p:animEffect transition="in" filter="fade">
                                      <p:cBhvr>
                                        <p:cTn id="18" dur="500"/>
                                        <p:tgtEl>
                                          <p:spTgt spid="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67F952-6466-4675-AC7A-F9532E75C324}"/>
              </a:ext>
            </a:extLst>
          </p:cNvPr>
          <p:cNvSpPr>
            <a:spLocks noGrp="1"/>
          </p:cNvSpPr>
          <p:nvPr>
            <p:ph type="title"/>
          </p:nvPr>
        </p:nvSpPr>
        <p:spPr/>
        <p:txBody>
          <a:bodyPr/>
          <a:lstStyle/>
          <a:p>
            <a:r>
              <a:rPr lang="fr-FR" sz="6000" dirty="0"/>
              <a:t>Bilan des acquis</a:t>
            </a:r>
          </a:p>
        </p:txBody>
      </p:sp>
      <p:pic>
        <p:nvPicPr>
          <p:cNvPr id="12" name="Espace réservé pour une image  11">
            <a:extLst>
              <a:ext uri="{FF2B5EF4-FFF2-40B4-BE49-F238E27FC236}">
                <a16:creationId xmlns:a16="http://schemas.microsoft.com/office/drawing/2014/main" id="{D9BF01F6-33F3-481D-BDED-C344E941DF16}"/>
              </a:ext>
            </a:extLst>
          </p:cNvPr>
          <p:cNvPicPr>
            <a:picLocks noGrp="1" noChangeAspect="1"/>
          </p:cNvPicPr>
          <p:nvPr>
            <p:ph type="pic" sz="quarter" idx="10"/>
          </p:nvPr>
        </p:nvPicPr>
        <p:blipFill rotWithShape="1">
          <a:blip r:embed="rId2">
            <a:extLst>
              <a:ext uri="{96DAC541-7B7A-43D3-8B79-37D633B846F1}">
                <asvg:svgBlip xmlns:asvg="http://schemas.microsoft.com/office/drawing/2016/SVG/main" r:embed="rId3"/>
              </a:ext>
            </a:extLst>
          </a:blip>
          <a:srcRect t="592" b="20755"/>
          <a:stretch/>
        </p:blipFill>
        <p:spPr>
          <a:xfrm>
            <a:off x="1662030" y="3429000"/>
            <a:ext cx="891309" cy="876300"/>
          </a:xfrm>
        </p:spPr>
      </p:pic>
      <p:pic>
        <p:nvPicPr>
          <p:cNvPr id="14" name="Espace réservé pour une image  13">
            <a:extLst>
              <a:ext uri="{FF2B5EF4-FFF2-40B4-BE49-F238E27FC236}">
                <a16:creationId xmlns:a16="http://schemas.microsoft.com/office/drawing/2014/main" id="{72FCC5AC-D1B0-49F6-B00D-98A5E5333405}"/>
              </a:ext>
            </a:extLst>
          </p:cNvPr>
          <p:cNvPicPr>
            <a:picLocks noGrp="1" noChangeAspect="1"/>
          </p:cNvPicPr>
          <p:nvPr>
            <p:ph type="pic" sz="quarter" idx="11"/>
          </p:nvPr>
        </p:nvPicPr>
        <p:blipFill rotWithShape="1">
          <a:blip r:embed="rId4">
            <a:extLst>
              <a:ext uri="{96DAC541-7B7A-43D3-8B79-37D633B846F1}">
                <asvg:svgBlip xmlns:asvg="http://schemas.microsoft.com/office/drawing/2016/SVG/main" r:embed="rId5"/>
              </a:ext>
            </a:extLst>
          </a:blip>
          <a:srcRect t="1352" b="20755"/>
          <a:stretch/>
        </p:blipFill>
        <p:spPr>
          <a:xfrm>
            <a:off x="4250945" y="3386745"/>
            <a:ext cx="986806" cy="960809"/>
          </a:xfrm>
        </p:spPr>
      </p:pic>
      <p:pic>
        <p:nvPicPr>
          <p:cNvPr id="16" name="Espace réservé pour une image  15">
            <a:extLst>
              <a:ext uri="{FF2B5EF4-FFF2-40B4-BE49-F238E27FC236}">
                <a16:creationId xmlns:a16="http://schemas.microsoft.com/office/drawing/2014/main" id="{53DCF7B1-AA78-440D-B373-DF8668FC4B77}"/>
              </a:ext>
            </a:extLst>
          </p:cNvPr>
          <p:cNvPicPr>
            <a:picLocks noGrp="1" noChangeAspect="1"/>
          </p:cNvPicPr>
          <p:nvPr>
            <p:ph type="pic" sz="quarter" idx="12"/>
          </p:nvPr>
        </p:nvPicPr>
        <p:blipFill rotWithShape="1">
          <a:blip r:embed="rId6">
            <a:extLst>
              <a:ext uri="{96DAC541-7B7A-43D3-8B79-37D633B846F1}">
                <asvg:svgBlip xmlns:asvg="http://schemas.microsoft.com/office/drawing/2016/SVG/main" r:embed="rId7"/>
              </a:ext>
            </a:extLst>
          </a:blip>
          <a:srcRect t="808" b="20755"/>
          <a:stretch/>
        </p:blipFill>
        <p:spPr>
          <a:xfrm>
            <a:off x="7028406" y="3444039"/>
            <a:ext cx="893757" cy="876300"/>
          </a:xfrm>
        </p:spPr>
      </p:pic>
      <p:sp>
        <p:nvSpPr>
          <p:cNvPr id="7" name="Espace réservé du texte 6">
            <a:extLst>
              <a:ext uri="{FF2B5EF4-FFF2-40B4-BE49-F238E27FC236}">
                <a16:creationId xmlns:a16="http://schemas.microsoft.com/office/drawing/2014/main" id="{1ACD0B9F-F512-4E71-8061-486468BEAF28}"/>
              </a:ext>
            </a:extLst>
          </p:cNvPr>
          <p:cNvSpPr>
            <a:spLocks noGrp="1"/>
          </p:cNvSpPr>
          <p:nvPr>
            <p:ph type="body" sz="quarter" idx="14"/>
          </p:nvPr>
        </p:nvSpPr>
        <p:spPr/>
        <p:txBody>
          <a:bodyPr/>
          <a:lstStyle/>
          <a:p>
            <a:pPr marL="0" indent="0" algn="ctr">
              <a:buNone/>
            </a:pPr>
            <a:r>
              <a:rPr lang="fr-FR" sz="2400" dirty="0"/>
              <a:t>AISANCE ORALE</a:t>
            </a:r>
          </a:p>
        </p:txBody>
      </p:sp>
      <p:sp>
        <p:nvSpPr>
          <p:cNvPr id="8" name="Espace réservé du texte 7">
            <a:extLst>
              <a:ext uri="{FF2B5EF4-FFF2-40B4-BE49-F238E27FC236}">
                <a16:creationId xmlns:a16="http://schemas.microsoft.com/office/drawing/2014/main" id="{1C23980D-4E6A-4027-A0B4-23824CBD0ED9}"/>
              </a:ext>
            </a:extLst>
          </p:cNvPr>
          <p:cNvSpPr>
            <a:spLocks noGrp="1"/>
          </p:cNvSpPr>
          <p:nvPr>
            <p:ph type="body" sz="quarter" idx="15"/>
          </p:nvPr>
        </p:nvSpPr>
        <p:spPr/>
        <p:txBody>
          <a:bodyPr/>
          <a:lstStyle/>
          <a:p>
            <a:pPr marL="0" indent="0" algn="ctr">
              <a:buNone/>
            </a:pPr>
            <a:r>
              <a:rPr lang="fr-FR" sz="2400" dirty="0"/>
              <a:t>TRAVAIL EN ÉQUIPE</a:t>
            </a:r>
          </a:p>
        </p:txBody>
      </p:sp>
      <p:sp>
        <p:nvSpPr>
          <p:cNvPr id="9" name="Espace réservé du texte 8">
            <a:extLst>
              <a:ext uri="{FF2B5EF4-FFF2-40B4-BE49-F238E27FC236}">
                <a16:creationId xmlns:a16="http://schemas.microsoft.com/office/drawing/2014/main" id="{56C2F417-03E2-43C9-B334-F042ED626FF8}"/>
              </a:ext>
            </a:extLst>
          </p:cNvPr>
          <p:cNvSpPr>
            <a:spLocks noGrp="1"/>
          </p:cNvSpPr>
          <p:nvPr>
            <p:ph type="body" sz="quarter" idx="16"/>
          </p:nvPr>
        </p:nvSpPr>
        <p:spPr/>
        <p:txBody>
          <a:bodyPr/>
          <a:lstStyle/>
          <a:p>
            <a:pPr marL="0" indent="0" algn="ctr">
              <a:buNone/>
            </a:pPr>
            <a:r>
              <a:rPr lang="fr-FR" sz="2400" dirty="0"/>
              <a:t>FACILITÉ D’ADAPTATION</a:t>
            </a:r>
          </a:p>
        </p:txBody>
      </p:sp>
      <p:sp>
        <p:nvSpPr>
          <p:cNvPr id="10" name="Espace réservé du texte 9">
            <a:extLst>
              <a:ext uri="{FF2B5EF4-FFF2-40B4-BE49-F238E27FC236}">
                <a16:creationId xmlns:a16="http://schemas.microsoft.com/office/drawing/2014/main" id="{FA0380E1-9424-42F3-BBB2-449F9898A08E}"/>
              </a:ext>
            </a:extLst>
          </p:cNvPr>
          <p:cNvSpPr>
            <a:spLocks noGrp="1"/>
          </p:cNvSpPr>
          <p:nvPr>
            <p:ph type="body" sz="quarter" idx="17"/>
          </p:nvPr>
        </p:nvSpPr>
        <p:spPr/>
        <p:txBody>
          <a:bodyPr/>
          <a:lstStyle/>
          <a:p>
            <a:pPr marL="0" indent="0" algn="ctr">
              <a:buNone/>
            </a:pPr>
            <a:r>
              <a:rPr lang="fr-FR" sz="2400" dirty="0"/>
              <a:t>AUTONOMIE</a:t>
            </a:r>
          </a:p>
        </p:txBody>
      </p:sp>
      <p:pic>
        <p:nvPicPr>
          <p:cNvPr id="6" name="Espace réservé pour une image  5">
            <a:extLst>
              <a:ext uri="{FF2B5EF4-FFF2-40B4-BE49-F238E27FC236}">
                <a16:creationId xmlns:a16="http://schemas.microsoft.com/office/drawing/2014/main" id="{18A54171-069B-4A80-88FA-0BDFF72036D0}"/>
              </a:ext>
            </a:extLst>
          </p:cNvPr>
          <p:cNvPicPr>
            <a:picLocks noGrp="1" noChangeAspect="1"/>
          </p:cNvPicPr>
          <p:nvPr>
            <p:ph type="pic" sz="quarter" idx="13"/>
          </p:nvPr>
        </p:nvPicPr>
        <p:blipFill>
          <a:blip r:embed="rId8">
            <a:extLst>
              <a:ext uri="{96DAC541-7B7A-43D3-8B79-37D633B846F1}">
                <asvg:svgBlip xmlns:asvg="http://schemas.microsoft.com/office/drawing/2016/SVG/main" r:embed="rId9"/>
              </a:ext>
            </a:extLst>
          </a:blip>
          <a:srcRect t="13444" b="13444"/>
          <a:stretch>
            <a:fillRect/>
          </a:stretch>
        </p:blipFill>
        <p:spPr/>
      </p:pic>
      <p:grpSp>
        <p:nvGrpSpPr>
          <p:cNvPr id="15" name="Groupe 14">
            <a:extLst>
              <a:ext uri="{FF2B5EF4-FFF2-40B4-BE49-F238E27FC236}">
                <a16:creationId xmlns:a16="http://schemas.microsoft.com/office/drawing/2014/main" id="{30D84AD9-AB53-457F-8872-6F8D25E2C6D8}"/>
              </a:ext>
            </a:extLst>
          </p:cNvPr>
          <p:cNvGrpSpPr/>
          <p:nvPr/>
        </p:nvGrpSpPr>
        <p:grpSpPr>
          <a:xfrm>
            <a:off x="11630526" y="6296526"/>
            <a:ext cx="561474" cy="561473"/>
            <a:chOff x="11630526" y="6296526"/>
            <a:chExt cx="561474" cy="561473"/>
          </a:xfrm>
        </p:grpSpPr>
        <p:sp>
          <p:nvSpPr>
            <p:cNvPr id="17" name="Larme 16">
              <a:extLst>
                <a:ext uri="{FF2B5EF4-FFF2-40B4-BE49-F238E27FC236}">
                  <a16:creationId xmlns:a16="http://schemas.microsoft.com/office/drawing/2014/main" id="{131A1B4C-9410-450D-B283-8AD18E3F4BD9}"/>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ZoneTexte 18">
              <a:extLst>
                <a:ext uri="{FF2B5EF4-FFF2-40B4-BE49-F238E27FC236}">
                  <a16:creationId xmlns:a16="http://schemas.microsoft.com/office/drawing/2014/main" id="{336FCECB-19E0-4709-969B-A15594A5220C}"/>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25</a:t>
              </a:r>
            </a:p>
          </p:txBody>
        </p:sp>
      </p:grpSp>
    </p:spTree>
    <p:extLst>
      <p:ext uri="{BB962C8B-B14F-4D97-AF65-F5344CB8AC3E}">
        <p14:creationId xmlns:p14="http://schemas.microsoft.com/office/powerpoint/2010/main" val="2820207251"/>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88A6AE00-1AF6-45F5-86FB-9F4A129441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4497"/>
            <a:ext cx="12192000" cy="3428999"/>
          </a:xfrm>
          <a:prstGeom prst="rect">
            <a:avLst/>
          </a:prstGeom>
        </p:spPr>
      </p:pic>
      <p:sp>
        <p:nvSpPr>
          <p:cNvPr id="10" name="Rectangle 9">
            <a:extLst>
              <a:ext uri="{FF2B5EF4-FFF2-40B4-BE49-F238E27FC236}">
                <a16:creationId xmlns:a16="http://schemas.microsoft.com/office/drawing/2014/main" id="{938D152A-280A-4EAD-9A79-3D9578D88A57}"/>
              </a:ext>
            </a:extLst>
          </p:cNvPr>
          <p:cNvSpPr/>
          <p:nvPr/>
        </p:nvSpPr>
        <p:spPr>
          <a:xfrm>
            <a:off x="0" y="-2"/>
            <a:ext cx="12192000" cy="341410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9CEDA3FC-2D65-40DB-89B6-6273E8D9A975}"/>
              </a:ext>
            </a:extLst>
          </p:cNvPr>
          <p:cNvSpPr/>
          <p:nvPr/>
        </p:nvSpPr>
        <p:spPr>
          <a:xfrm>
            <a:off x="0" y="3399210"/>
            <a:ext cx="12192000" cy="341410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texte 1">
            <a:extLst>
              <a:ext uri="{FF2B5EF4-FFF2-40B4-BE49-F238E27FC236}">
                <a16:creationId xmlns:a16="http://schemas.microsoft.com/office/drawing/2014/main" id="{5352814F-AB6A-460D-AD9E-343D0BE64C05}"/>
              </a:ext>
            </a:extLst>
          </p:cNvPr>
          <p:cNvSpPr>
            <a:spLocks noGrp="1"/>
          </p:cNvSpPr>
          <p:nvPr>
            <p:ph type="body" sz="quarter" idx="10"/>
          </p:nvPr>
        </p:nvSpPr>
        <p:spPr>
          <a:xfrm>
            <a:off x="4797425" y="266947"/>
            <a:ext cx="6210300" cy="2617251"/>
          </a:xfrm>
        </p:spPr>
        <p:txBody>
          <a:bodyPr/>
          <a:lstStyle/>
          <a:p>
            <a:r>
              <a:rPr lang="fr-FR" b="0" dirty="0">
                <a:latin typeface="Lato Light" panose="020F0302020204030203"/>
              </a:rPr>
              <a:t>Accessibilité</a:t>
            </a:r>
          </a:p>
          <a:p>
            <a:endParaRPr lang="fr-FR" b="0" dirty="0">
              <a:latin typeface="Lato Light" panose="020F0302020204030203"/>
            </a:endParaRPr>
          </a:p>
          <a:p>
            <a:r>
              <a:rPr lang="fr-FR" b="0" dirty="0">
                <a:latin typeface="Lato Light" panose="020F0302020204030203"/>
              </a:rPr>
              <a:t>Framework Front adapté au projet</a:t>
            </a:r>
          </a:p>
          <a:p>
            <a:endParaRPr lang="fr-FR" b="0" dirty="0">
              <a:latin typeface="Lato Light" panose="020F0302020204030203"/>
            </a:endParaRPr>
          </a:p>
          <a:p>
            <a:r>
              <a:rPr lang="fr-FR" b="0" dirty="0">
                <a:latin typeface="Lato Light" panose="020F0302020204030203"/>
              </a:rPr>
              <a:t>Travail conjoint avec les designers</a:t>
            </a:r>
          </a:p>
        </p:txBody>
      </p:sp>
      <p:sp>
        <p:nvSpPr>
          <p:cNvPr id="3" name="Espace réservé du texte 2">
            <a:extLst>
              <a:ext uri="{FF2B5EF4-FFF2-40B4-BE49-F238E27FC236}">
                <a16:creationId xmlns:a16="http://schemas.microsoft.com/office/drawing/2014/main" id="{55A0C071-D8E4-4C12-A072-9A3E117563B1}"/>
              </a:ext>
            </a:extLst>
          </p:cNvPr>
          <p:cNvSpPr>
            <a:spLocks noGrp="1"/>
          </p:cNvSpPr>
          <p:nvPr>
            <p:ph type="body" sz="quarter" idx="11"/>
          </p:nvPr>
        </p:nvSpPr>
        <p:spPr>
          <a:xfrm>
            <a:off x="4797425" y="4097358"/>
            <a:ext cx="6210300" cy="2367138"/>
          </a:xfrm>
        </p:spPr>
        <p:txBody>
          <a:bodyPr/>
          <a:lstStyle/>
          <a:p>
            <a:r>
              <a:rPr lang="fr-FR" b="0" dirty="0">
                <a:latin typeface="Lato Light" panose="020F0302020204030203"/>
              </a:rPr>
              <a:t>Logique métier</a:t>
            </a:r>
          </a:p>
          <a:p>
            <a:endParaRPr lang="fr-FR" b="0" dirty="0">
              <a:latin typeface="Lato Light" panose="020F0302020204030203"/>
            </a:endParaRPr>
          </a:p>
          <a:p>
            <a:r>
              <a:rPr lang="fr-FR" b="0" dirty="0">
                <a:latin typeface="Lato Light" panose="020F0302020204030203"/>
              </a:rPr>
              <a:t>Plus d’algorithmie</a:t>
            </a:r>
          </a:p>
        </p:txBody>
      </p:sp>
      <p:sp>
        <p:nvSpPr>
          <p:cNvPr id="4" name="Espace réservé du texte 3">
            <a:extLst>
              <a:ext uri="{FF2B5EF4-FFF2-40B4-BE49-F238E27FC236}">
                <a16:creationId xmlns:a16="http://schemas.microsoft.com/office/drawing/2014/main" id="{86129A43-7378-4E12-9DE4-40C3F6D96F32}"/>
              </a:ext>
            </a:extLst>
          </p:cNvPr>
          <p:cNvSpPr>
            <a:spLocks noGrp="1"/>
          </p:cNvSpPr>
          <p:nvPr>
            <p:ph type="body" sz="quarter" idx="12"/>
          </p:nvPr>
        </p:nvSpPr>
        <p:spPr>
          <a:xfrm>
            <a:off x="739775" y="1305245"/>
            <a:ext cx="3794125" cy="427037"/>
          </a:xfrm>
        </p:spPr>
        <p:txBody>
          <a:bodyPr/>
          <a:lstStyle/>
          <a:p>
            <a:r>
              <a:rPr lang="fr-FR" dirty="0"/>
              <a:t>Développeur Frontend</a:t>
            </a:r>
          </a:p>
        </p:txBody>
      </p:sp>
      <p:sp>
        <p:nvSpPr>
          <p:cNvPr id="5" name="Espace réservé du texte 4">
            <a:extLst>
              <a:ext uri="{FF2B5EF4-FFF2-40B4-BE49-F238E27FC236}">
                <a16:creationId xmlns:a16="http://schemas.microsoft.com/office/drawing/2014/main" id="{7A53091B-C4E8-4D8E-A146-CDB8D2C2A4FA}"/>
              </a:ext>
            </a:extLst>
          </p:cNvPr>
          <p:cNvSpPr>
            <a:spLocks noGrp="1"/>
          </p:cNvSpPr>
          <p:nvPr>
            <p:ph type="body" sz="quarter" idx="13"/>
          </p:nvPr>
        </p:nvSpPr>
        <p:spPr>
          <a:xfrm>
            <a:off x="739774" y="5021622"/>
            <a:ext cx="3794125" cy="427037"/>
          </a:xfrm>
        </p:spPr>
        <p:txBody>
          <a:bodyPr/>
          <a:lstStyle/>
          <a:p>
            <a:r>
              <a:rPr lang="fr-FR" dirty="0"/>
              <a:t>Développeur Backend</a:t>
            </a:r>
          </a:p>
        </p:txBody>
      </p:sp>
      <p:grpSp>
        <p:nvGrpSpPr>
          <p:cNvPr id="13" name="Groupe 12">
            <a:extLst>
              <a:ext uri="{FF2B5EF4-FFF2-40B4-BE49-F238E27FC236}">
                <a16:creationId xmlns:a16="http://schemas.microsoft.com/office/drawing/2014/main" id="{4AFA779B-01CC-4BFF-B3BC-12E8CD4B8B39}"/>
              </a:ext>
            </a:extLst>
          </p:cNvPr>
          <p:cNvGrpSpPr/>
          <p:nvPr/>
        </p:nvGrpSpPr>
        <p:grpSpPr>
          <a:xfrm>
            <a:off x="811993" y="1791691"/>
            <a:ext cx="931705" cy="0"/>
            <a:chOff x="4503420" y="3238999"/>
            <a:chExt cx="931705" cy="0"/>
          </a:xfrm>
        </p:grpSpPr>
        <p:cxnSp>
          <p:nvCxnSpPr>
            <p:cNvPr id="14" name="Connecteur droit 13">
              <a:extLst>
                <a:ext uri="{FF2B5EF4-FFF2-40B4-BE49-F238E27FC236}">
                  <a16:creationId xmlns:a16="http://schemas.microsoft.com/office/drawing/2014/main" id="{7EB4DA0F-99D6-4A6D-99BB-4455400E80F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AD7162FA-6C26-4EAE-B4C2-638CE11E39E8}"/>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22" name="Groupe 21">
            <a:extLst>
              <a:ext uri="{FF2B5EF4-FFF2-40B4-BE49-F238E27FC236}">
                <a16:creationId xmlns:a16="http://schemas.microsoft.com/office/drawing/2014/main" id="{C03B162D-148D-4068-824C-C371E7006E00}"/>
              </a:ext>
            </a:extLst>
          </p:cNvPr>
          <p:cNvGrpSpPr/>
          <p:nvPr/>
        </p:nvGrpSpPr>
        <p:grpSpPr>
          <a:xfrm>
            <a:off x="811993" y="5507499"/>
            <a:ext cx="931705" cy="0"/>
            <a:chOff x="811993" y="5600581"/>
            <a:chExt cx="931705" cy="0"/>
          </a:xfrm>
        </p:grpSpPr>
        <p:cxnSp>
          <p:nvCxnSpPr>
            <p:cNvPr id="17" name="Connecteur droit 16">
              <a:extLst>
                <a:ext uri="{FF2B5EF4-FFF2-40B4-BE49-F238E27FC236}">
                  <a16:creationId xmlns:a16="http://schemas.microsoft.com/office/drawing/2014/main" id="{7880DDD0-D1E1-4536-8DCE-BEAA0E5BE994}"/>
                </a:ext>
              </a:extLst>
            </p:cNvPr>
            <p:cNvCxnSpPr>
              <a:cxnSpLocks/>
            </p:cNvCxnSpPr>
            <p:nvPr/>
          </p:nvCxnSpPr>
          <p:spPr>
            <a:xfrm>
              <a:off x="811993" y="5600581"/>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AC22E0B6-F4E5-49FE-98C4-8452FFB8B8D8}"/>
                </a:ext>
              </a:extLst>
            </p:cNvPr>
            <p:cNvCxnSpPr>
              <a:cxnSpLocks/>
            </p:cNvCxnSpPr>
            <p:nvPr/>
          </p:nvCxnSpPr>
          <p:spPr>
            <a:xfrm>
              <a:off x="1562599" y="5600581"/>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20" name="Image 19">
            <a:extLst>
              <a:ext uri="{FF2B5EF4-FFF2-40B4-BE49-F238E27FC236}">
                <a16:creationId xmlns:a16="http://schemas.microsoft.com/office/drawing/2014/main" id="{2CA100D1-2D8A-48BC-AECE-D5125E48BC80}"/>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rot="10800000" flipH="1">
            <a:off x="-1377850" y="2186050"/>
            <a:ext cx="2755700" cy="1796716"/>
          </a:xfrm>
          <a:prstGeom prst="rect">
            <a:avLst/>
          </a:prstGeom>
        </p:spPr>
      </p:pic>
      <p:grpSp>
        <p:nvGrpSpPr>
          <p:cNvPr id="23" name="Groupe 22">
            <a:extLst>
              <a:ext uri="{FF2B5EF4-FFF2-40B4-BE49-F238E27FC236}">
                <a16:creationId xmlns:a16="http://schemas.microsoft.com/office/drawing/2014/main" id="{58FB99F6-959A-4BC5-B31D-F8DB1730FD3E}"/>
              </a:ext>
            </a:extLst>
          </p:cNvPr>
          <p:cNvGrpSpPr/>
          <p:nvPr/>
        </p:nvGrpSpPr>
        <p:grpSpPr>
          <a:xfrm>
            <a:off x="11630526" y="6296526"/>
            <a:ext cx="561474" cy="561473"/>
            <a:chOff x="11630526" y="6296526"/>
            <a:chExt cx="561474" cy="561473"/>
          </a:xfrm>
        </p:grpSpPr>
        <p:sp>
          <p:nvSpPr>
            <p:cNvPr id="24" name="Larme 23">
              <a:extLst>
                <a:ext uri="{FF2B5EF4-FFF2-40B4-BE49-F238E27FC236}">
                  <a16:creationId xmlns:a16="http://schemas.microsoft.com/office/drawing/2014/main" id="{7D58B362-BC46-46FA-9A15-86BC8FE84A0B}"/>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a:extLst>
                <a:ext uri="{FF2B5EF4-FFF2-40B4-BE49-F238E27FC236}">
                  <a16:creationId xmlns:a16="http://schemas.microsoft.com/office/drawing/2014/main" id="{055F7EF9-974A-429D-92C7-5CFC1A9B2D2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26</a:t>
              </a:r>
            </a:p>
          </p:txBody>
        </p:sp>
      </p:grpSp>
    </p:spTree>
    <p:extLst>
      <p:ext uri="{BB962C8B-B14F-4D97-AF65-F5344CB8AC3E}">
        <p14:creationId xmlns:p14="http://schemas.microsoft.com/office/powerpoint/2010/main" val="42605870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88A6AE00-1AF6-45F5-86FB-9F4A129441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14497"/>
            <a:ext cx="12192000" cy="3428999"/>
          </a:xfrm>
          <a:prstGeom prst="rect">
            <a:avLst/>
          </a:prstGeom>
        </p:spPr>
      </p:pic>
      <p:sp>
        <p:nvSpPr>
          <p:cNvPr id="10" name="Rectangle 9">
            <a:extLst>
              <a:ext uri="{FF2B5EF4-FFF2-40B4-BE49-F238E27FC236}">
                <a16:creationId xmlns:a16="http://schemas.microsoft.com/office/drawing/2014/main" id="{938D152A-280A-4EAD-9A79-3D9578D88A57}"/>
              </a:ext>
            </a:extLst>
          </p:cNvPr>
          <p:cNvSpPr/>
          <p:nvPr/>
        </p:nvSpPr>
        <p:spPr>
          <a:xfrm>
            <a:off x="0" y="-3"/>
            <a:ext cx="12192000" cy="233498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9CEDA3FC-2D65-40DB-89B6-6273E8D9A975}"/>
              </a:ext>
            </a:extLst>
          </p:cNvPr>
          <p:cNvSpPr/>
          <p:nvPr/>
        </p:nvSpPr>
        <p:spPr>
          <a:xfrm>
            <a:off x="0" y="4521040"/>
            <a:ext cx="12192000" cy="22922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texte 1">
            <a:extLst>
              <a:ext uri="{FF2B5EF4-FFF2-40B4-BE49-F238E27FC236}">
                <a16:creationId xmlns:a16="http://schemas.microsoft.com/office/drawing/2014/main" id="{5352814F-AB6A-460D-AD9E-343D0BE64C05}"/>
              </a:ext>
            </a:extLst>
          </p:cNvPr>
          <p:cNvSpPr>
            <a:spLocks noGrp="1"/>
          </p:cNvSpPr>
          <p:nvPr>
            <p:ph type="body" sz="quarter" idx="10"/>
          </p:nvPr>
        </p:nvSpPr>
        <p:spPr>
          <a:xfrm>
            <a:off x="4797425" y="120650"/>
            <a:ext cx="6210300" cy="2124525"/>
          </a:xfrm>
        </p:spPr>
        <p:txBody>
          <a:bodyPr/>
          <a:lstStyle/>
          <a:p>
            <a:r>
              <a:rPr lang="fr-FR" b="0" dirty="0">
                <a:latin typeface="Lato Light" panose="020F0302020204030203"/>
              </a:rPr>
              <a:t>Accessibilité</a:t>
            </a:r>
          </a:p>
          <a:p>
            <a:endParaRPr lang="fr-FR" b="0" dirty="0">
              <a:latin typeface="Lato Light" panose="020F0302020204030203"/>
            </a:endParaRPr>
          </a:p>
          <a:p>
            <a:r>
              <a:rPr lang="fr-FR" b="0" dirty="0">
                <a:latin typeface="Lato Light" panose="020F0302020204030203"/>
              </a:rPr>
              <a:t>Framework Front adapté au projet</a:t>
            </a:r>
          </a:p>
          <a:p>
            <a:pPr marL="0" indent="0">
              <a:buNone/>
            </a:pPr>
            <a:endParaRPr lang="fr-FR" b="0" dirty="0">
              <a:latin typeface="Lato Light" panose="020F0302020204030203"/>
            </a:endParaRPr>
          </a:p>
          <a:p>
            <a:r>
              <a:rPr lang="fr-FR" b="0" dirty="0">
                <a:latin typeface="Lato Light" panose="020F0302020204030203"/>
              </a:rPr>
              <a:t>Travail conjoint avec les designers</a:t>
            </a:r>
          </a:p>
        </p:txBody>
      </p:sp>
      <p:sp>
        <p:nvSpPr>
          <p:cNvPr id="3" name="Espace réservé du texte 2">
            <a:extLst>
              <a:ext uri="{FF2B5EF4-FFF2-40B4-BE49-F238E27FC236}">
                <a16:creationId xmlns:a16="http://schemas.microsoft.com/office/drawing/2014/main" id="{55A0C071-D8E4-4C12-A072-9A3E117563B1}"/>
              </a:ext>
            </a:extLst>
          </p:cNvPr>
          <p:cNvSpPr>
            <a:spLocks noGrp="1"/>
          </p:cNvSpPr>
          <p:nvPr>
            <p:ph type="body" sz="quarter" idx="11"/>
          </p:nvPr>
        </p:nvSpPr>
        <p:spPr>
          <a:xfrm>
            <a:off x="4797425" y="5098816"/>
            <a:ext cx="6210300" cy="1602117"/>
          </a:xfrm>
        </p:spPr>
        <p:txBody>
          <a:bodyPr/>
          <a:lstStyle/>
          <a:p>
            <a:r>
              <a:rPr lang="fr-FR" b="0" dirty="0">
                <a:latin typeface="Lato Light" panose="020F0302020204030203"/>
              </a:rPr>
              <a:t>Logique métier</a:t>
            </a:r>
          </a:p>
          <a:p>
            <a:endParaRPr lang="fr-FR" b="0" dirty="0">
              <a:latin typeface="Lato Light" panose="020F0302020204030203"/>
            </a:endParaRPr>
          </a:p>
          <a:p>
            <a:r>
              <a:rPr lang="fr-FR" b="0" dirty="0">
                <a:latin typeface="Lato Light" panose="020F0302020204030203"/>
              </a:rPr>
              <a:t>Plus d’algorithmie</a:t>
            </a:r>
          </a:p>
        </p:txBody>
      </p:sp>
      <p:sp>
        <p:nvSpPr>
          <p:cNvPr id="4" name="Espace réservé du texte 3">
            <a:extLst>
              <a:ext uri="{FF2B5EF4-FFF2-40B4-BE49-F238E27FC236}">
                <a16:creationId xmlns:a16="http://schemas.microsoft.com/office/drawing/2014/main" id="{86129A43-7378-4E12-9DE4-40C3F6D96F32}"/>
              </a:ext>
            </a:extLst>
          </p:cNvPr>
          <p:cNvSpPr>
            <a:spLocks noGrp="1"/>
          </p:cNvSpPr>
          <p:nvPr>
            <p:ph type="body" sz="quarter" idx="12"/>
          </p:nvPr>
        </p:nvSpPr>
        <p:spPr>
          <a:xfrm>
            <a:off x="739775" y="932316"/>
            <a:ext cx="3794125" cy="427037"/>
          </a:xfrm>
        </p:spPr>
        <p:txBody>
          <a:bodyPr/>
          <a:lstStyle/>
          <a:p>
            <a:r>
              <a:rPr lang="fr-FR" dirty="0"/>
              <a:t>Développeur Frontend</a:t>
            </a:r>
          </a:p>
        </p:txBody>
      </p:sp>
      <p:sp>
        <p:nvSpPr>
          <p:cNvPr id="5" name="Espace réservé du texte 4">
            <a:extLst>
              <a:ext uri="{FF2B5EF4-FFF2-40B4-BE49-F238E27FC236}">
                <a16:creationId xmlns:a16="http://schemas.microsoft.com/office/drawing/2014/main" id="{7A53091B-C4E8-4D8E-A146-CDB8D2C2A4FA}"/>
              </a:ext>
            </a:extLst>
          </p:cNvPr>
          <p:cNvSpPr>
            <a:spLocks noGrp="1"/>
          </p:cNvSpPr>
          <p:nvPr>
            <p:ph type="body" sz="quarter" idx="13"/>
          </p:nvPr>
        </p:nvSpPr>
        <p:spPr>
          <a:xfrm>
            <a:off x="739774" y="5671782"/>
            <a:ext cx="3794125" cy="427037"/>
          </a:xfrm>
        </p:spPr>
        <p:txBody>
          <a:bodyPr/>
          <a:lstStyle/>
          <a:p>
            <a:r>
              <a:rPr lang="fr-FR" dirty="0"/>
              <a:t>Développeur Backend</a:t>
            </a:r>
          </a:p>
        </p:txBody>
      </p:sp>
      <p:grpSp>
        <p:nvGrpSpPr>
          <p:cNvPr id="13" name="Groupe 12">
            <a:extLst>
              <a:ext uri="{FF2B5EF4-FFF2-40B4-BE49-F238E27FC236}">
                <a16:creationId xmlns:a16="http://schemas.microsoft.com/office/drawing/2014/main" id="{4AFA779B-01CC-4BFF-B3BC-12E8CD4B8B39}"/>
              </a:ext>
            </a:extLst>
          </p:cNvPr>
          <p:cNvGrpSpPr/>
          <p:nvPr/>
        </p:nvGrpSpPr>
        <p:grpSpPr>
          <a:xfrm>
            <a:off x="811993" y="1418762"/>
            <a:ext cx="931705" cy="0"/>
            <a:chOff x="4503420" y="3238999"/>
            <a:chExt cx="931705" cy="0"/>
          </a:xfrm>
        </p:grpSpPr>
        <p:cxnSp>
          <p:nvCxnSpPr>
            <p:cNvPr id="14" name="Connecteur droit 13">
              <a:extLst>
                <a:ext uri="{FF2B5EF4-FFF2-40B4-BE49-F238E27FC236}">
                  <a16:creationId xmlns:a16="http://schemas.microsoft.com/office/drawing/2014/main" id="{7EB4DA0F-99D6-4A6D-99BB-4455400E80F0}"/>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AD7162FA-6C26-4EAE-B4C2-638CE11E39E8}"/>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nvGrpSpPr>
          <p:cNvPr id="22" name="Groupe 21">
            <a:extLst>
              <a:ext uri="{FF2B5EF4-FFF2-40B4-BE49-F238E27FC236}">
                <a16:creationId xmlns:a16="http://schemas.microsoft.com/office/drawing/2014/main" id="{C03B162D-148D-4068-824C-C371E7006E00}"/>
              </a:ext>
            </a:extLst>
          </p:cNvPr>
          <p:cNvGrpSpPr/>
          <p:nvPr/>
        </p:nvGrpSpPr>
        <p:grpSpPr>
          <a:xfrm>
            <a:off x="811993" y="6157659"/>
            <a:ext cx="931705" cy="0"/>
            <a:chOff x="811993" y="5600581"/>
            <a:chExt cx="931705" cy="0"/>
          </a:xfrm>
        </p:grpSpPr>
        <p:cxnSp>
          <p:nvCxnSpPr>
            <p:cNvPr id="17" name="Connecteur droit 16">
              <a:extLst>
                <a:ext uri="{FF2B5EF4-FFF2-40B4-BE49-F238E27FC236}">
                  <a16:creationId xmlns:a16="http://schemas.microsoft.com/office/drawing/2014/main" id="{7880DDD0-D1E1-4536-8DCE-BEAA0E5BE994}"/>
                </a:ext>
              </a:extLst>
            </p:cNvPr>
            <p:cNvCxnSpPr>
              <a:cxnSpLocks/>
            </p:cNvCxnSpPr>
            <p:nvPr/>
          </p:nvCxnSpPr>
          <p:spPr>
            <a:xfrm>
              <a:off x="811993" y="5600581"/>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AC22E0B6-F4E5-49FE-98C4-8452FFB8B8D8}"/>
                </a:ext>
              </a:extLst>
            </p:cNvPr>
            <p:cNvCxnSpPr>
              <a:cxnSpLocks/>
            </p:cNvCxnSpPr>
            <p:nvPr/>
          </p:nvCxnSpPr>
          <p:spPr>
            <a:xfrm>
              <a:off x="1562599" y="5600581"/>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pic>
        <p:nvPicPr>
          <p:cNvPr id="20" name="Image 19">
            <a:extLst>
              <a:ext uri="{FF2B5EF4-FFF2-40B4-BE49-F238E27FC236}">
                <a16:creationId xmlns:a16="http://schemas.microsoft.com/office/drawing/2014/main" id="{2CA100D1-2D8A-48BC-AECE-D5125E48BC80}"/>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rot="10800000" flipH="1">
            <a:off x="-1377850" y="2186050"/>
            <a:ext cx="2755700" cy="1796716"/>
          </a:xfrm>
          <a:prstGeom prst="rect">
            <a:avLst/>
          </a:prstGeom>
        </p:spPr>
      </p:pic>
      <p:sp>
        <p:nvSpPr>
          <p:cNvPr id="16" name="Espace réservé du texte 3">
            <a:extLst>
              <a:ext uri="{FF2B5EF4-FFF2-40B4-BE49-F238E27FC236}">
                <a16:creationId xmlns:a16="http://schemas.microsoft.com/office/drawing/2014/main" id="{2A6C1866-E25A-44B5-A9C9-6B5BF18981A0}"/>
              </a:ext>
            </a:extLst>
          </p:cNvPr>
          <p:cNvSpPr txBox="1">
            <a:spLocks/>
          </p:cNvSpPr>
          <p:nvPr/>
        </p:nvSpPr>
        <p:spPr>
          <a:xfrm>
            <a:off x="0" y="3176242"/>
            <a:ext cx="12191999" cy="51560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None/>
              <a:defRPr sz="2800" kern="1200">
                <a:solidFill>
                  <a:schemeClr val="tx2"/>
                </a:solidFill>
                <a:latin typeface="Raleway ExtraBold"/>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solidFill>
                <a:latin typeface="Raleway ExtraBold"/>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solidFill>
                <a:latin typeface="Raleway ExtraBold"/>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Raleway ExtraBold"/>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Raleway ExtraBold"/>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sz="3200" dirty="0">
                <a:solidFill>
                  <a:schemeClr val="bg2"/>
                </a:solidFill>
              </a:rPr>
              <a:t>Développeur</a:t>
            </a:r>
            <a:r>
              <a:rPr lang="fr-FR" sz="4000" dirty="0">
                <a:solidFill>
                  <a:schemeClr val="bg2"/>
                </a:solidFill>
              </a:rPr>
              <a:t> </a:t>
            </a:r>
            <a:r>
              <a:rPr lang="fr-FR" sz="3200" dirty="0">
                <a:solidFill>
                  <a:schemeClr val="bg2"/>
                </a:solidFill>
              </a:rPr>
              <a:t>Fullstack</a:t>
            </a:r>
            <a:endParaRPr lang="fr-FR" sz="4000" dirty="0">
              <a:solidFill>
                <a:schemeClr val="bg2"/>
              </a:solidFill>
            </a:endParaRPr>
          </a:p>
        </p:txBody>
      </p:sp>
      <p:grpSp>
        <p:nvGrpSpPr>
          <p:cNvPr id="19" name="Groupe 18">
            <a:extLst>
              <a:ext uri="{FF2B5EF4-FFF2-40B4-BE49-F238E27FC236}">
                <a16:creationId xmlns:a16="http://schemas.microsoft.com/office/drawing/2014/main" id="{794A3F28-D27D-460A-8BEA-B13F007746EA}"/>
              </a:ext>
            </a:extLst>
          </p:cNvPr>
          <p:cNvGrpSpPr/>
          <p:nvPr/>
        </p:nvGrpSpPr>
        <p:grpSpPr>
          <a:xfrm>
            <a:off x="11630526" y="6296526"/>
            <a:ext cx="561474" cy="561473"/>
            <a:chOff x="11630526" y="6296526"/>
            <a:chExt cx="561474" cy="561473"/>
          </a:xfrm>
        </p:grpSpPr>
        <p:sp>
          <p:nvSpPr>
            <p:cNvPr id="21" name="Larme 20">
              <a:extLst>
                <a:ext uri="{FF2B5EF4-FFF2-40B4-BE49-F238E27FC236}">
                  <a16:creationId xmlns:a16="http://schemas.microsoft.com/office/drawing/2014/main" id="{DB4D1567-22AD-4218-BA9B-BCEAAD8F521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ZoneTexte 22">
              <a:extLst>
                <a:ext uri="{FF2B5EF4-FFF2-40B4-BE49-F238E27FC236}">
                  <a16:creationId xmlns:a16="http://schemas.microsoft.com/office/drawing/2014/main" id="{27D3A37D-3C0C-41B1-9CEC-8B1B884D5727}"/>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26</a:t>
              </a:r>
            </a:p>
          </p:txBody>
        </p:sp>
      </p:grpSp>
    </p:spTree>
    <p:extLst>
      <p:ext uri="{BB962C8B-B14F-4D97-AF65-F5344CB8AC3E}">
        <p14:creationId xmlns:p14="http://schemas.microsoft.com/office/powerpoint/2010/main" val="77720075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8701E63-D0A9-4316-880E-FA4C57177F58}"/>
              </a:ext>
            </a:extLst>
          </p:cNvPr>
          <p:cNvPicPr>
            <a:picLocks noGrp="1" noChangeAspect="1"/>
          </p:cNvPicPr>
          <p:nvPr>
            <p:ph type="pic" sz="quarter" idx="4294967295"/>
          </p:nvPr>
        </p:nvPicPr>
        <p:blipFill rotWithShape="1">
          <a:blip r:embed="rId2">
            <a:alphaModFix amt="35000"/>
          </a:blip>
          <a:srcRect l="211" r="-424"/>
          <a:stretch/>
        </p:blipFill>
        <p:spPr>
          <a:xfrm>
            <a:off x="1130301" y="343854"/>
            <a:ext cx="9994900" cy="6170292"/>
          </a:xfrm>
          <a:prstGeom prst="rect">
            <a:avLst/>
          </a:prstGeom>
        </p:spPr>
      </p:pic>
      <p:sp>
        <p:nvSpPr>
          <p:cNvPr id="5" name="Titre 4">
            <a:extLst>
              <a:ext uri="{FF2B5EF4-FFF2-40B4-BE49-F238E27FC236}">
                <a16:creationId xmlns:a16="http://schemas.microsoft.com/office/drawing/2014/main" id="{E233D289-C6DE-4181-A852-DA482E434F04}"/>
              </a:ext>
            </a:extLst>
          </p:cNvPr>
          <p:cNvSpPr>
            <a:spLocks noGrp="1"/>
          </p:cNvSpPr>
          <p:nvPr>
            <p:ph type="title"/>
          </p:nvPr>
        </p:nvSpPr>
        <p:spPr>
          <a:xfrm>
            <a:off x="3286335" y="2766218"/>
            <a:ext cx="5619327" cy="1325563"/>
          </a:xfrm>
        </p:spPr>
        <p:txBody>
          <a:bodyPr/>
          <a:lstStyle/>
          <a:p>
            <a:r>
              <a:rPr lang="fr-FR" b="1" dirty="0"/>
              <a:t>L’entreprise</a:t>
            </a:r>
          </a:p>
        </p:txBody>
      </p:sp>
    </p:spTree>
    <p:extLst>
      <p:ext uri="{BB962C8B-B14F-4D97-AF65-F5344CB8AC3E}">
        <p14:creationId xmlns:p14="http://schemas.microsoft.com/office/powerpoint/2010/main" val="2773343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2C791A7D-756B-4FC6-969D-7A3259E559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14497"/>
            <a:ext cx="12192000" cy="3428999"/>
          </a:xfrm>
          <a:prstGeom prst="rect">
            <a:avLst/>
          </a:prstGeom>
        </p:spPr>
      </p:pic>
      <p:sp>
        <p:nvSpPr>
          <p:cNvPr id="3" name="Rectangle 2">
            <a:extLst>
              <a:ext uri="{FF2B5EF4-FFF2-40B4-BE49-F238E27FC236}">
                <a16:creationId xmlns:a16="http://schemas.microsoft.com/office/drawing/2014/main" id="{3560BD04-F487-4CC1-B1E4-2F5E3D344F07}"/>
              </a:ext>
            </a:extLst>
          </p:cNvPr>
          <p:cNvSpPr/>
          <p:nvPr/>
        </p:nvSpPr>
        <p:spPr>
          <a:xfrm>
            <a:off x="0" y="1"/>
            <a:ext cx="12192000" cy="3429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chemeClr val="tx2"/>
              </a:solidFill>
              <a:latin typeface="Lato Light" panose="020F0302020204030203"/>
            </a:endParaRPr>
          </a:p>
        </p:txBody>
      </p:sp>
      <p:sp>
        <p:nvSpPr>
          <p:cNvPr id="5" name="Rectangle 4">
            <a:extLst>
              <a:ext uri="{FF2B5EF4-FFF2-40B4-BE49-F238E27FC236}">
                <a16:creationId xmlns:a16="http://schemas.microsoft.com/office/drawing/2014/main" id="{2C6D3CC4-846E-4B4F-BBAA-9CA7D6B3F732}"/>
              </a:ext>
            </a:extLst>
          </p:cNvPr>
          <p:cNvSpPr/>
          <p:nvPr/>
        </p:nvSpPr>
        <p:spPr>
          <a:xfrm>
            <a:off x="0" y="3429002"/>
            <a:ext cx="12192000" cy="342899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a:extLst>
              <a:ext uri="{FF2B5EF4-FFF2-40B4-BE49-F238E27FC236}">
                <a16:creationId xmlns:a16="http://schemas.microsoft.com/office/drawing/2014/main" id="{9D872446-900A-4FD8-8867-CFE19D3A8CF1}"/>
              </a:ext>
            </a:extLst>
          </p:cNvPr>
          <p:cNvSpPr txBox="1"/>
          <p:nvPr/>
        </p:nvSpPr>
        <p:spPr>
          <a:xfrm>
            <a:off x="4219073" y="906379"/>
            <a:ext cx="3753853" cy="665747"/>
          </a:xfrm>
          <a:prstGeom prst="rect">
            <a:avLst/>
          </a:prstGeom>
        </p:spPr>
        <p:txBody>
          <a:bodyPr wrap="square" rtlCol="0">
            <a:normAutofit/>
          </a:bodyPr>
          <a:lstStyle/>
          <a:p>
            <a:pPr algn="l"/>
            <a:endParaRPr lang="fr-FR" b="1" dirty="0">
              <a:solidFill>
                <a:schemeClr val="bg1"/>
              </a:solidFill>
              <a:latin typeface="Raleway ExtraBold" panose="020B0003030101060003" pitchFamily="34" charset="0"/>
            </a:endParaRPr>
          </a:p>
        </p:txBody>
      </p:sp>
      <p:sp>
        <p:nvSpPr>
          <p:cNvPr id="9" name="ZoneTexte 8">
            <a:extLst>
              <a:ext uri="{FF2B5EF4-FFF2-40B4-BE49-F238E27FC236}">
                <a16:creationId xmlns:a16="http://schemas.microsoft.com/office/drawing/2014/main" id="{766971C2-979D-4DA3-AF24-6B5BCD5BC61C}"/>
              </a:ext>
            </a:extLst>
          </p:cNvPr>
          <p:cNvSpPr txBox="1"/>
          <p:nvPr/>
        </p:nvSpPr>
        <p:spPr>
          <a:xfrm>
            <a:off x="2951265" y="1015790"/>
            <a:ext cx="6289470" cy="665747"/>
          </a:xfrm>
          <a:prstGeom prst="rect">
            <a:avLst/>
          </a:prstGeom>
        </p:spPr>
        <p:txBody>
          <a:bodyPr wrap="square" rtlCol="0">
            <a:normAutofit/>
          </a:bodyPr>
          <a:lstStyle/>
          <a:p>
            <a:pPr algn="ctr"/>
            <a:r>
              <a:rPr lang="fr-FR" sz="2800" dirty="0">
                <a:solidFill>
                  <a:schemeClr val="tx2"/>
                </a:solidFill>
                <a:latin typeface="Lato Light" panose="020F0302020204030203"/>
              </a:rPr>
              <a:t>Critiques et retours constructifs</a:t>
            </a:r>
          </a:p>
        </p:txBody>
      </p:sp>
      <p:sp>
        <p:nvSpPr>
          <p:cNvPr id="11" name="ZoneTexte 10">
            <a:extLst>
              <a:ext uri="{FF2B5EF4-FFF2-40B4-BE49-F238E27FC236}">
                <a16:creationId xmlns:a16="http://schemas.microsoft.com/office/drawing/2014/main" id="{471BA090-692B-4044-8543-49FFA33BB260}"/>
              </a:ext>
            </a:extLst>
          </p:cNvPr>
          <p:cNvSpPr txBox="1"/>
          <p:nvPr/>
        </p:nvSpPr>
        <p:spPr>
          <a:xfrm>
            <a:off x="1724813" y="2220193"/>
            <a:ext cx="2418452" cy="530682"/>
          </a:xfrm>
          <a:prstGeom prst="rect">
            <a:avLst/>
          </a:prstGeom>
        </p:spPr>
        <p:txBody>
          <a:bodyPr wrap="square" rtlCol="0">
            <a:normAutofit/>
          </a:bodyPr>
          <a:lstStyle/>
          <a:p>
            <a:pPr algn="ctr"/>
            <a:r>
              <a:rPr lang="fr-FR" sz="2800" dirty="0">
                <a:solidFill>
                  <a:schemeClr val="tx2"/>
                </a:solidFill>
                <a:latin typeface="Lato Light" panose="020F0302020204030203"/>
              </a:rPr>
              <a:t>Développeurs</a:t>
            </a:r>
          </a:p>
        </p:txBody>
      </p:sp>
      <p:sp>
        <p:nvSpPr>
          <p:cNvPr id="13" name="ZoneTexte 12">
            <a:extLst>
              <a:ext uri="{FF2B5EF4-FFF2-40B4-BE49-F238E27FC236}">
                <a16:creationId xmlns:a16="http://schemas.microsoft.com/office/drawing/2014/main" id="{4DA1E83F-34FD-4A81-AAFE-D40ABDFD6AF5}"/>
              </a:ext>
            </a:extLst>
          </p:cNvPr>
          <p:cNvSpPr txBox="1"/>
          <p:nvPr/>
        </p:nvSpPr>
        <p:spPr>
          <a:xfrm>
            <a:off x="5153525" y="2300155"/>
            <a:ext cx="1884948" cy="465221"/>
          </a:xfrm>
          <a:prstGeom prst="rect">
            <a:avLst/>
          </a:prstGeom>
        </p:spPr>
        <p:txBody>
          <a:bodyPr wrap="square" rtlCol="0">
            <a:normAutofit fontScale="92500" lnSpcReduction="20000"/>
          </a:bodyPr>
          <a:lstStyle/>
          <a:p>
            <a:pPr algn="ctr"/>
            <a:r>
              <a:rPr lang="fr-FR" sz="3000" dirty="0">
                <a:solidFill>
                  <a:schemeClr val="tx2"/>
                </a:solidFill>
                <a:latin typeface="Lato Light" panose="020F0302020204030203"/>
              </a:rPr>
              <a:t>Designers</a:t>
            </a:r>
            <a:endParaRPr lang="fr-FR" sz="2800" dirty="0">
              <a:solidFill>
                <a:schemeClr val="tx2"/>
              </a:solidFill>
              <a:latin typeface="Lato Light" panose="020F0302020204030203"/>
            </a:endParaRPr>
          </a:p>
        </p:txBody>
      </p:sp>
      <p:sp>
        <p:nvSpPr>
          <p:cNvPr id="15" name="ZoneTexte 14">
            <a:extLst>
              <a:ext uri="{FF2B5EF4-FFF2-40B4-BE49-F238E27FC236}">
                <a16:creationId xmlns:a16="http://schemas.microsoft.com/office/drawing/2014/main" id="{97D7ED30-C2B4-4BC9-AB22-149293335A8F}"/>
              </a:ext>
            </a:extLst>
          </p:cNvPr>
          <p:cNvSpPr txBox="1"/>
          <p:nvPr/>
        </p:nvSpPr>
        <p:spPr>
          <a:xfrm>
            <a:off x="7972926" y="2220190"/>
            <a:ext cx="2494261" cy="739945"/>
          </a:xfrm>
          <a:prstGeom prst="rect">
            <a:avLst/>
          </a:prstGeom>
        </p:spPr>
        <p:txBody>
          <a:bodyPr wrap="square" rtlCol="0">
            <a:normAutofit/>
          </a:bodyPr>
          <a:lstStyle/>
          <a:p>
            <a:pPr algn="ctr"/>
            <a:r>
              <a:rPr lang="fr-FR" sz="2800" dirty="0">
                <a:solidFill>
                  <a:schemeClr val="tx2"/>
                </a:solidFill>
                <a:latin typeface="Lato Light" panose="020F0302020204030203"/>
              </a:rPr>
              <a:t>Chef de projet</a:t>
            </a:r>
          </a:p>
        </p:txBody>
      </p:sp>
      <p:pic>
        <p:nvPicPr>
          <p:cNvPr id="19" name="Image 18">
            <a:extLst>
              <a:ext uri="{FF2B5EF4-FFF2-40B4-BE49-F238E27FC236}">
                <a16:creationId xmlns:a16="http://schemas.microsoft.com/office/drawing/2014/main" id="{8ADAE7A0-249A-42D0-918D-7DB3376EA50A}"/>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0808617" y="-1154086"/>
            <a:ext cx="3318365" cy="3688596"/>
          </a:xfrm>
          <a:prstGeom prst="rect">
            <a:avLst/>
          </a:prstGeom>
        </p:spPr>
      </p:pic>
      <p:cxnSp>
        <p:nvCxnSpPr>
          <p:cNvPr id="20" name="Connecteur droit 19">
            <a:extLst>
              <a:ext uri="{FF2B5EF4-FFF2-40B4-BE49-F238E27FC236}">
                <a16:creationId xmlns:a16="http://schemas.microsoft.com/office/drawing/2014/main" id="{9F39B31F-7C0A-4959-8E8A-1DB0FF293497}"/>
              </a:ext>
            </a:extLst>
          </p:cNvPr>
          <p:cNvCxnSpPr>
            <a:cxnSpLocks/>
          </p:cNvCxnSpPr>
          <p:nvPr/>
        </p:nvCxnSpPr>
        <p:spPr>
          <a:xfrm>
            <a:off x="2538963" y="2776277"/>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21" name="Connecteur droit 20">
            <a:extLst>
              <a:ext uri="{FF2B5EF4-FFF2-40B4-BE49-F238E27FC236}">
                <a16:creationId xmlns:a16="http://schemas.microsoft.com/office/drawing/2014/main" id="{46A452A6-D610-4B0D-8091-36AA611FB21F}"/>
              </a:ext>
            </a:extLst>
          </p:cNvPr>
          <p:cNvCxnSpPr>
            <a:cxnSpLocks/>
          </p:cNvCxnSpPr>
          <p:nvPr/>
        </p:nvCxnSpPr>
        <p:spPr>
          <a:xfrm>
            <a:off x="5770248" y="2780390"/>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cxnSp>
        <p:nvCxnSpPr>
          <p:cNvPr id="22" name="Connecteur droit 21">
            <a:extLst>
              <a:ext uri="{FF2B5EF4-FFF2-40B4-BE49-F238E27FC236}">
                <a16:creationId xmlns:a16="http://schemas.microsoft.com/office/drawing/2014/main" id="{26B64DE0-B63E-4A88-8613-2972147E6AF9}"/>
              </a:ext>
            </a:extLst>
          </p:cNvPr>
          <p:cNvCxnSpPr>
            <a:cxnSpLocks/>
          </p:cNvCxnSpPr>
          <p:nvPr/>
        </p:nvCxnSpPr>
        <p:spPr>
          <a:xfrm>
            <a:off x="8828433" y="2780390"/>
            <a:ext cx="613400" cy="0"/>
          </a:xfrm>
          <a:prstGeom prst="line">
            <a:avLst/>
          </a:prstGeom>
          <a:ln w="76200" cap="rnd">
            <a:solidFill>
              <a:srgbClr val="CE308A"/>
            </a:solidFill>
            <a:round/>
          </a:ln>
        </p:spPr>
        <p:style>
          <a:lnRef idx="1">
            <a:schemeClr val="accent1"/>
          </a:lnRef>
          <a:fillRef idx="0">
            <a:schemeClr val="accent1"/>
          </a:fillRef>
          <a:effectRef idx="0">
            <a:schemeClr val="accent1"/>
          </a:effectRef>
          <a:fontRef idx="minor">
            <a:schemeClr val="tx1"/>
          </a:fontRef>
        </p:style>
      </p:cxnSp>
      <p:grpSp>
        <p:nvGrpSpPr>
          <p:cNvPr id="32" name="Groupe 31">
            <a:extLst>
              <a:ext uri="{FF2B5EF4-FFF2-40B4-BE49-F238E27FC236}">
                <a16:creationId xmlns:a16="http://schemas.microsoft.com/office/drawing/2014/main" id="{EC9566F7-0AAD-4DB0-96D4-48E4F75F7E32}"/>
              </a:ext>
            </a:extLst>
          </p:cNvPr>
          <p:cNvGrpSpPr/>
          <p:nvPr/>
        </p:nvGrpSpPr>
        <p:grpSpPr>
          <a:xfrm>
            <a:off x="269822" y="4049741"/>
            <a:ext cx="11677339" cy="2591175"/>
            <a:chOff x="269822" y="4049741"/>
            <a:chExt cx="11677339" cy="2591175"/>
          </a:xfrm>
        </p:grpSpPr>
        <p:sp>
          <p:nvSpPr>
            <p:cNvPr id="24" name="Rectangle 23">
              <a:extLst>
                <a:ext uri="{FF2B5EF4-FFF2-40B4-BE49-F238E27FC236}">
                  <a16:creationId xmlns:a16="http://schemas.microsoft.com/office/drawing/2014/main" id="{7CA4FF1A-90CC-4E0B-9A09-D948B04DDE5D}"/>
                </a:ext>
              </a:extLst>
            </p:cNvPr>
            <p:cNvSpPr/>
            <p:nvPr/>
          </p:nvSpPr>
          <p:spPr>
            <a:xfrm>
              <a:off x="269822" y="4049741"/>
              <a:ext cx="11677339" cy="2591175"/>
            </a:xfrm>
            <a:prstGeom prst="rect">
              <a:avLst/>
            </a:prstGeom>
            <a:solidFill>
              <a:srgbClr val="131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31" name="Groupe 30">
              <a:extLst>
                <a:ext uri="{FF2B5EF4-FFF2-40B4-BE49-F238E27FC236}">
                  <a16:creationId xmlns:a16="http://schemas.microsoft.com/office/drawing/2014/main" id="{6FAB929B-3E4D-4F0E-848E-3DF21404961A}"/>
                </a:ext>
              </a:extLst>
            </p:cNvPr>
            <p:cNvGrpSpPr/>
            <p:nvPr/>
          </p:nvGrpSpPr>
          <p:grpSpPr>
            <a:xfrm>
              <a:off x="3854152" y="5062697"/>
              <a:ext cx="4483694" cy="665747"/>
              <a:chOff x="3475355" y="5062697"/>
              <a:chExt cx="4483694" cy="665747"/>
            </a:xfrm>
          </p:grpSpPr>
          <p:sp>
            <p:nvSpPr>
              <p:cNvPr id="26" name="ZoneTexte 25">
                <a:extLst>
                  <a:ext uri="{FF2B5EF4-FFF2-40B4-BE49-F238E27FC236}">
                    <a16:creationId xmlns:a16="http://schemas.microsoft.com/office/drawing/2014/main" id="{84B8D572-6485-4437-BF8C-196F429286BD}"/>
                  </a:ext>
                </a:extLst>
              </p:cNvPr>
              <p:cNvSpPr txBox="1"/>
              <p:nvPr/>
            </p:nvSpPr>
            <p:spPr>
              <a:xfrm>
                <a:off x="4350849" y="5062697"/>
                <a:ext cx="3608200" cy="665747"/>
              </a:xfrm>
              <a:prstGeom prst="rect">
                <a:avLst/>
              </a:prstGeom>
            </p:spPr>
            <p:txBody>
              <a:bodyPr wrap="square" rtlCol="0">
                <a:normAutofit/>
              </a:bodyPr>
              <a:lstStyle/>
              <a:p>
                <a:pPr algn="ctr"/>
                <a:r>
                  <a:rPr lang="fr-FR" sz="3600" b="1" dirty="0">
                    <a:solidFill>
                      <a:schemeClr val="bg2"/>
                    </a:solidFill>
                    <a:latin typeface="Raleway ExtraBold" panose="020B0003030101060003"/>
                  </a:rPr>
                  <a:t>Lead developer</a:t>
                </a:r>
              </a:p>
            </p:txBody>
          </p:sp>
          <p:pic>
            <p:nvPicPr>
              <p:cNvPr id="29" name="Graphique 28">
                <a:extLst>
                  <a:ext uri="{FF2B5EF4-FFF2-40B4-BE49-F238E27FC236}">
                    <a16:creationId xmlns:a16="http://schemas.microsoft.com/office/drawing/2014/main" id="{31CD3598-6FD2-4671-8184-E70BB1005DCB}"/>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8780" t="16414" r="8779" b="34606"/>
              <a:stretch/>
            </p:blipFill>
            <p:spPr>
              <a:xfrm>
                <a:off x="3475355" y="5119576"/>
                <a:ext cx="743718" cy="551988"/>
              </a:xfrm>
              <a:prstGeom prst="rect">
                <a:avLst/>
              </a:prstGeom>
            </p:spPr>
          </p:pic>
        </p:grpSp>
      </p:grpSp>
      <p:grpSp>
        <p:nvGrpSpPr>
          <p:cNvPr id="33" name="Groupe 32">
            <a:extLst>
              <a:ext uri="{FF2B5EF4-FFF2-40B4-BE49-F238E27FC236}">
                <a16:creationId xmlns:a16="http://schemas.microsoft.com/office/drawing/2014/main" id="{FE200DE2-5454-480D-8B0C-DE60BEC33D3C}"/>
              </a:ext>
            </a:extLst>
          </p:cNvPr>
          <p:cNvGrpSpPr/>
          <p:nvPr/>
        </p:nvGrpSpPr>
        <p:grpSpPr>
          <a:xfrm>
            <a:off x="11630526" y="6296526"/>
            <a:ext cx="561474" cy="561473"/>
            <a:chOff x="11630526" y="6296526"/>
            <a:chExt cx="561474" cy="561473"/>
          </a:xfrm>
        </p:grpSpPr>
        <p:sp>
          <p:nvSpPr>
            <p:cNvPr id="34" name="Larme 33">
              <a:extLst>
                <a:ext uri="{FF2B5EF4-FFF2-40B4-BE49-F238E27FC236}">
                  <a16:creationId xmlns:a16="http://schemas.microsoft.com/office/drawing/2014/main" id="{ED4A08D9-E821-4402-8878-9C881E851931}"/>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5" name="ZoneTexte 34">
              <a:extLst>
                <a:ext uri="{FF2B5EF4-FFF2-40B4-BE49-F238E27FC236}">
                  <a16:creationId xmlns:a16="http://schemas.microsoft.com/office/drawing/2014/main" id="{10C9855F-B066-45FF-AC64-941DFC9F964A}"/>
                </a:ext>
              </a:extLst>
            </p:cNvPr>
            <p:cNvSpPr txBox="1"/>
            <p:nvPr/>
          </p:nvSpPr>
          <p:spPr>
            <a:xfrm>
              <a:off x="11691257" y="6392779"/>
              <a:ext cx="492579"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27</a:t>
              </a:r>
            </a:p>
          </p:txBody>
        </p:sp>
      </p:grpSp>
    </p:spTree>
    <p:extLst>
      <p:ext uri="{BB962C8B-B14F-4D97-AF65-F5344CB8AC3E}">
        <p14:creationId xmlns:p14="http://schemas.microsoft.com/office/powerpoint/2010/main" val="34825071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descr="Une image contenant objet, horloge&#10;&#10;Description générée automatiquement">
            <a:extLst>
              <a:ext uri="{FF2B5EF4-FFF2-40B4-BE49-F238E27FC236}">
                <a16:creationId xmlns:a16="http://schemas.microsoft.com/office/drawing/2014/main" id="{6F520940-0034-43DB-A33D-D8562EF01B49}"/>
              </a:ext>
            </a:extLst>
          </p:cNvPr>
          <p:cNvPicPr>
            <a:picLocks noChangeAspect="1"/>
          </p:cNvPicPr>
          <p:nvPr>
            <p:custDataLst>
              <p:tags r:id="rId1"/>
            </p:custDataLst>
          </p:nvPr>
        </p:nvPicPr>
        <p:blipFill>
          <a:blip r:embed="rId5"/>
          <a:stretch>
            <a:fillRect/>
          </a:stretch>
        </p:blipFill>
        <p:spPr>
          <a:xfrm>
            <a:off x="3092282" y="256763"/>
            <a:ext cx="6007436" cy="960053"/>
          </a:xfrm>
          <a:prstGeom prst="rect">
            <a:avLst/>
          </a:prstGeom>
        </p:spPr>
      </p:pic>
      <p:sp>
        <p:nvSpPr>
          <p:cNvPr id="6" name="Espace réservé du texte 2">
            <a:extLst>
              <a:ext uri="{FF2B5EF4-FFF2-40B4-BE49-F238E27FC236}">
                <a16:creationId xmlns:a16="http://schemas.microsoft.com/office/drawing/2014/main" id="{8EA7B96A-E6AB-4376-BDA6-7D0A10286553}"/>
              </a:ext>
            </a:extLst>
          </p:cNvPr>
          <p:cNvSpPr txBox="1">
            <a:spLocks/>
          </p:cNvSpPr>
          <p:nvPr>
            <p:custDataLst>
              <p:tags r:id="rId2"/>
            </p:custDataLst>
          </p:nvPr>
        </p:nvSpPr>
        <p:spPr>
          <a:xfrm>
            <a:off x="816313" y="1908530"/>
            <a:ext cx="6377613" cy="43879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dirty="0"/>
              <a:t>Société de Service Numérique créé en 2012</a:t>
            </a:r>
          </a:p>
          <a:p>
            <a:pPr marL="0" indent="0">
              <a:buFont typeface="Arial" panose="020B0604020202020204" pitchFamily="34" charset="0"/>
              <a:buNone/>
            </a:pPr>
            <a:endParaRPr lang="fr-FR" dirty="0"/>
          </a:p>
          <a:p>
            <a:pPr marL="0" indent="0">
              <a:buFont typeface="Arial" panose="020B0604020202020204" pitchFamily="34" charset="0"/>
              <a:buNone/>
            </a:pPr>
            <a:r>
              <a:rPr lang="fr-FR" dirty="0"/>
              <a:t>275 employés en 2020</a:t>
            </a:r>
          </a:p>
          <a:p>
            <a:pPr marL="0" indent="0">
              <a:buFont typeface="Arial" panose="020B0604020202020204" pitchFamily="34" charset="0"/>
              <a:buNone/>
            </a:pPr>
            <a:endParaRPr lang="fr-FR" dirty="0"/>
          </a:p>
          <a:p>
            <a:pPr marL="0" indent="0">
              <a:buFont typeface="Arial" panose="020B0604020202020204" pitchFamily="34" charset="0"/>
              <a:buNone/>
            </a:pPr>
            <a:r>
              <a:rPr lang="fr-FR" dirty="0"/>
              <a:t>16 Millions d’Euro de chiffre d’affaire en 2019</a:t>
            </a:r>
          </a:p>
          <a:p>
            <a:pPr marL="0" indent="0">
              <a:buFont typeface="Arial" panose="020B0604020202020204" pitchFamily="34" charset="0"/>
              <a:buNone/>
            </a:pPr>
            <a:endParaRPr lang="fr-FR" dirty="0"/>
          </a:p>
          <a:p>
            <a:pPr marL="0" indent="0">
              <a:buFont typeface="Arial" panose="020B0604020202020204" pitchFamily="34" charset="0"/>
              <a:buNone/>
            </a:pPr>
            <a:r>
              <a:rPr lang="fr-FR" dirty="0"/>
              <a:t>Innover dans les nouvelles technologies</a:t>
            </a:r>
          </a:p>
        </p:txBody>
      </p:sp>
      <p:grpSp>
        <p:nvGrpSpPr>
          <p:cNvPr id="8" name="Groupe 7">
            <a:extLst>
              <a:ext uri="{FF2B5EF4-FFF2-40B4-BE49-F238E27FC236}">
                <a16:creationId xmlns:a16="http://schemas.microsoft.com/office/drawing/2014/main" id="{810DE0D7-2F41-4E18-AFF7-265EDCF62802}"/>
              </a:ext>
            </a:extLst>
          </p:cNvPr>
          <p:cNvGrpSpPr/>
          <p:nvPr/>
        </p:nvGrpSpPr>
        <p:grpSpPr>
          <a:xfrm>
            <a:off x="7296131" y="1754305"/>
            <a:ext cx="4079556" cy="4332037"/>
            <a:chOff x="6493194" y="1505863"/>
            <a:chExt cx="4882493" cy="5018658"/>
          </a:xfrm>
        </p:grpSpPr>
        <p:sp>
          <p:nvSpPr>
            <p:cNvPr id="30" name="Hexagone 29">
              <a:extLst>
                <a:ext uri="{FF2B5EF4-FFF2-40B4-BE49-F238E27FC236}">
                  <a16:creationId xmlns:a16="http://schemas.microsoft.com/office/drawing/2014/main" id="{D06579A5-E45A-43A8-AC08-19BE699CD70C}"/>
                </a:ext>
              </a:extLst>
            </p:cNvPr>
            <p:cNvSpPr/>
            <p:nvPr/>
          </p:nvSpPr>
          <p:spPr>
            <a:xfrm rot="2974595">
              <a:off x="6857230" y="2060261"/>
              <a:ext cx="4535438" cy="3909862"/>
            </a:xfrm>
            <a:prstGeom prst="hexagon">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1" name="Image 30">
              <a:extLst>
                <a:ext uri="{FF2B5EF4-FFF2-40B4-BE49-F238E27FC236}">
                  <a16:creationId xmlns:a16="http://schemas.microsoft.com/office/drawing/2014/main" id="{FB348343-988F-4285-B79B-B33CE2A3611E}"/>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6493194" y="1505863"/>
              <a:ext cx="4882493" cy="5018658"/>
            </a:xfrm>
            <a:prstGeom prst="rect">
              <a:avLst/>
            </a:prstGeom>
          </p:spPr>
        </p:pic>
      </p:grpSp>
      <p:grpSp>
        <p:nvGrpSpPr>
          <p:cNvPr id="9" name="Groupe 8">
            <a:extLst>
              <a:ext uri="{FF2B5EF4-FFF2-40B4-BE49-F238E27FC236}">
                <a16:creationId xmlns:a16="http://schemas.microsoft.com/office/drawing/2014/main" id="{BC6F57DC-436E-4294-9661-382D5CB4ED36}"/>
              </a:ext>
            </a:extLst>
          </p:cNvPr>
          <p:cNvGrpSpPr/>
          <p:nvPr/>
        </p:nvGrpSpPr>
        <p:grpSpPr>
          <a:xfrm>
            <a:off x="9261645" y="2761102"/>
            <a:ext cx="544343" cy="434335"/>
            <a:chOff x="9261645" y="3092361"/>
            <a:chExt cx="544343" cy="434335"/>
          </a:xfrm>
        </p:grpSpPr>
        <p:pic>
          <p:nvPicPr>
            <p:cNvPr id="28" name="Image 27">
              <a:extLst>
                <a:ext uri="{FF2B5EF4-FFF2-40B4-BE49-F238E27FC236}">
                  <a16:creationId xmlns:a16="http://schemas.microsoft.com/office/drawing/2014/main" id="{A2D1A660-1118-45B7-A0F1-9F538CE77262}"/>
                </a:ext>
              </a:extLst>
            </p:cNvPr>
            <p:cNvPicPr>
              <a:picLocks noChangeAspect="1"/>
            </p:cNvPicPr>
            <p:nvPr/>
          </p:nvPicPr>
          <p:blipFill rotWithShape="1">
            <a:blip r:embed="rId7"/>
            <a:srcRect b="25150"/>
            <a:stretch/>
          </p:blipFill>
          <p:spPr>
            <a:xfrm>
              <a:off x="9261645" y="3092361"/>
              <a:ext cx="466886" cy="237954"/>
            </a:xfrm>
            <a:prstGeom prst="rect">
              <a:avLst/>
            </a:prstGeom>
          </p:spPr>
        </p:pic>
        <p:sp>
          <p:nvSpPr>
            <p:cNvPr id="29" name="ZoneTexte 28">
              <a:extLst>
                <a:ext uri="{FF2B5EF4-FFF2-40B4-BE49-F238E27FC236}">
                  <a16:creationId xmlns:a16="http://schemas.microsoft.com/office/drawing/2014/main" id="{46D97329-39FC-418B-9D00-756A3F3E23B8}"/>
                </a:ext>
              </a:extLst>
            </p:cNvPr>
            <p:cNvSpPr txBox="1"/>
            <p:nvPr/>
          </p:nvSpPr>
          <p:spPr>
            <a:xfrm>
              <a:off x="9310688" y="3330315"/>
              <a:ext cx="495300"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Paris</a:t>
              </a:r>
            </a:p>
          </p:txBody>
        </p:sp>
      </p:grpSp>
      <p:grpSp>
        <p:nvGrpSpPr>
          <p:cNvPr id="10" name="Groupe 9">
            <a:extLst>
              <a:ext uri="{FF2B5EF4-FFF2-40B4-BE49-F238E27FC236}">
                <a16:creationId xmlns:a16="http://schemas.microsoft.com/office/drawing/2014/main" id="{639F45FD-1B88-428D-AAC5-45F034F08F8E}"/>
              </a:ext>
            </a:extLst>
          </p:cNvPr>
          <p:cNvGrpSpPr/>
          <p:nvPr/>
        </p:nvGrpSpPr>
        <p:grpSpPr>
          <a:xfrm>
            <a:off x="8014655" y="3364766"/>
            <a:ext cx="544343" cy="434335"/>
            <a:chOff x="9261645" y="3092361"/>
            <a:chExt cx="544343" cy="434335"/>
          </a:xfrm>
        </p:grpSpPr>
        <p:pic>
          <p:nvPicPr>
            <p:cNvPr id="26" name="Image 25">
              <a:extLst>
                <a:ext uri="{FF2B5EF4-FFF2-40B4-BE49-F238E27FC236}">
                  <a16:creationId xmlns:a16="http://schemas.microsoft.com/office/drawing/2014/main" id="{D29E7530-3D26-441D-B3A9-075156EFE181}"/>
                </a:ext>
              </a:extLst>
            </p:cNvPr>
            <p:cNvPicPr>
              <a:picLocks noChangeAspect="1"/>
            </p:cNvPicPr>
            <p:nvPr/>
          </p:nvPicPr>
          <p:blipFill rotWithShape="1">
            <a:blip r:embed="rId7"/>
            <a:srcRect b="25150"/>
            <a:stretch/>
          </p:blipFill>
          <p:spPr>
            <a:xfrm>
              <a:off x="9261645" y="3092361"/>
              <a:ext cx="466886" cy="237954"/>
            </a:xfrm>
            <a:prstGeom prst="rect">
              <a:avLst/>
            </a:prstGeom>
          </p:spPr>
        </p:pic>
        <p:sp>
          <p:nvSpPr>
            <p:cNvPr id="27" name="ZoneTexte 26">
              <a:extLst>
                <a:ext uri="{FF2B5EF4-FFF2-40B4-BE49-F238E27FC236}">
                  <a16:creationId xmlns:a16="http://schemas.microsoft.com/office/drawing/2014/main" id="{2A06975C-7006-430D-ADB9-66E52471C0AF}"/>
                </a:ext>
              </a:extLst>
            </p:cNvPr>
            <p:cNvSpPr txBox="1"/>
            <p:nvPr/>
          </p:nvSpPr>
          <p:spPr>
            <a:xfrm>
              <a:off x="9310688" y="3330315"/>
              <a:ext cx="495300"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Nantes</a:t>
              </a:r>
            </a:p>
          </p:txBody>
        </p:sp>
      </p:grpSp>
      <p:grpSp>
        <p:nvGrpSpPr>
          <p:cNvPr id="11" name="Groupe 10">
            <a:extLst>
              <a:ext uri="{FF2B5EF4-FFF2-40B4-BE49-F238E27FC236}">
                <a16:creationId xmlns:a16="http://schemas.microsoft.com/office/drawing/2014/main" id="{EFBD100E-E5E5-47D3-BFD7-D7907565D41F}"/>
              </a:ext>
            </a:extLst>
          </p:cNvPr>
          <p:cNvGrpSpPr/>
          <p:nvPr/>
        </p:nvGrpSpPr>
        <p:grpSpPr>
          <a:xfrm>
            <a:off x="8374540" y="4057354"/>
            <a:ext cx="649623" cy="480153"/>
            <a:chOff x="9261645" y="3092361"/>
            <a:chExt cx="649623" cy="480153"/>
          </a:xfrm>
        </p:grpSpPr>
        <p:pic>
          <p:nvPicPr>
            <p:cNvPr id="24" name="Image 23">
              <a:extLst>
                <a:ext uri="{FF2B5EF4-FFF2-40B4-BE49-F238E27FC236}">
                  <a16:creationId xmlns:a16="http://schemas.microsoft.com/office/drawing/2014/main" id="{AA5E8A9D-5D35-4077-8FAC-39C3C684D122}"/>
                </a:ext>
              </a:extLst>
            </p:cNvPr>
            <p:cNvPicPr>
              <a:picLocks noChangeAspect="1"/>
            </p:cNvPicPr>
            <p:nvPr/>
          </p:nvPicPr>
          <p:blipFill rotWithShape="1">
            <a:blip r:embed="rId7"/>
            <a:srcRect b="25150"/>
            <a:stretch/>
          </p:blipFill>
          <p:spPr>
            <a:xfrm>
              <a:off x="9261645" y="3092361"/>
              <a:ext cx="644262" cy="328356"/>
            </a:xfrm>
            <a:prstGeom prst="rect">
              <a:avLst/>
            </a:prstGeom>
          </p:spPr>
        </p:pic>
        <p:sp>
          <p:nvSpPr>
            <p:cNvPr id="25" name="ZoneTexte 24">
              <a:extLst>
                <a:ext uri="{FF2B5EF4-FFF2-40B4-BE49-F238E27FC236}">
                  <a16:creationId xmlns:a16="http://schemas.microsoft.com/office/drawing/2014/main" id="{A68C0331-AFEA-4094-BABF-54B6BA4A471A}"/>
                </a:ext>
              </a:extLst>
            </p:cNvPr>
            <p:cNvSpPr txBox="1"/>
            <p:nvPr/>
          </p:nvSpPr>
          <p:spPr>
            <a:xfrm>
              <a:off x="9415968" y="3376133"/>
              <a:ext cx="495300"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Niort</a:t>
              </a:r>
            </a:p>
          </p:txBody>
        </p:sp>
      </p:grpSp>
      <p:grpSp>
        <p:nvGrpSpPr>
          <p:cNvPr id="12" name="Groupe 11">
            <a:extLst>
              <a:ext uri="{FF2B5EF4-FFF2-40B4-BE49-F238E27FC236}">
                <a16:creationId xmlns:a16="http://schemas.microsoft.com/office/drawing/2014/main" id="{94736394-E082-43AC-A9A3-CE0C15FA1D03}"/>
              </a:ext>
            </a:extLst>
          </p:cNvPr>
          <p:cNvGrpSpPr/>
          <p:nvPr/>
        </p:nvGrpSpPr>
        <p:grpSpPr>
          <a:xfrm>
            <a:off x="9825269" y="4131457"/>
            <a:ext cx="830825" cy="551593"/>
            <a:chOff x="9082403" y="2975103"/>
            <a:chExt cx="830825" cy="551593"/>
          </a:xfrm>
        </p:grpSpPr>
        <p:pic>
          <p:nvPicPr>
            <p:cNvPr id="22" name="Image 21">
              <a:extLst>
                <a:ext uri="{FF2B5EF4-FFF2-40B4-BE49-F238E27FC236}">
                  <a16:creationId xmlns:a16="http://schemas.microsoft.com/office/drawing/2014/main" id="{9A872AAA-888F-4C51-9AC6-C7683B8D89EA}"/>
                </a:ext>
              </a:extLst>
            </p:cNvPr>
            <p:cNvPicPr>
              <a:picLocks noChangeAspect="1"/>
            </p:cNvPicPr>
            <p:nvPr/>
          </p:nvPicPr>
          <p:blipFill rotWithShape="1">
            <a:blip r:embed="rId7"/>
            <a:srcRect b="25150"/>
            <a:stretch/>
          </p:blipFill>
          <p:spPr>
            <a:xfrm>
              <a:off x="9082403" y="2975103"/>
              <a:ext cx="830825" cy="423440"/>
            </a:xfrm>
            <a:prstGeom prst="rect">
              <a:avLst/>
            </a:prstGeom>
          </p:spPr>
        </p:pic>
        <p:sp>
          <p:nvSpPr>
            <p:cNvPr id="23" name="ZoneTexte 22">
              <a:extLst>
                <a:ext uri="{FF2B5EF4-FFF2-40B4-BE49-F238E27FC236}">
                  <a16:creationId xmlns:a16="http://schemas.microsoft.com/office/drawing/2014/main" id="{A7309CC8-E625-475B-8759-54A32520E36A}"/>
                </a:ext>
              </a:extLst>
            </p:cNvPr>
            <p:cNvSpPr txBox="1"/>
            <p:nvPr/>
          </p:nvSpPr>
          <p:spPr>
            <a:xfrm>
              <a:off x="9310688" y="3330315"/>
              <a:ext cx="495300"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Lyon</a:t>
              </a:r>
            </a:p>
          </p:txBody>
        </p:sp>
      </p:grpSp>
      <p:grpSp>
        <p:nvGrpSpPr>
          <p:cNvPr id="13" name="Groupe 12">
            <a:extLst>
              <a:ext uri="{FF2B5EF4-FFF2-40B4-BE49-F238E27FC236}">
                <a16:creationId xmlns:a16="http://schemas.microsoft.com/office/drawing/2014/main" id="{B58C8F42-B8B8-4C1E-8569-CD04D3EB30F7}"/>
              </a:ext>
            </a:extLst>
          </p:cNvPr>
          <p:cNvGrpSpPr/>
          <p:nvPr/>
        </p:nvGrpSpPr>
        <p:grpSpPr>
          <a:xfrm>
            <a:off x="10372725" y="4453938"/>
            <a:ext cx="566738" cy="418003"/>
            <a:chOff x="9220991" y="3092361"/>
            <a:chExt cx="566738" cy="418003"/>
          </a:xfrm>
        </p:grpSpPr>
        <p:pic>
          <p:nvPicPr>
            <p:cNvPr id="20" name="Image 19">
              <a:extLst>
                <a:ext uri="{FF2B5EF4-FFF2-40B4-BE49-F238E27FC236}">
                  <a16:creationId xmlns:a16="http://schemas.microsoft.com/office/drawing/2014/main" id="{AD243387-6427-422F-9CBB-93EA2A7EEE4A}"/>
                </a:ext>
              </a:extLst>
            </p:cNvPr>
            <p:cNvPicPr>
              <a:picLocks noChangeAspect="1"/>
            </p:cNvPicPr>
            <p:nvPr/>
          </p:nvPicPr>
          <p:blipFill rotWithShape="1">
            <a:blip r:embed="rId7"/>
            <a:srcRect b="25150"/>
            <a:stretch/>
          </p:blipFill>
          <p:spPr>
            <a:xfrm>
              <a:off x="9261645" y="3092361"/>
              <a:ext cx="466886" cy="237954"/>
            </a:xfrm>
            <a:prstGeom prst="rect">
              <a:avLst/>
            </a:prstGeom>
          </p:spPr>
        </p:pic>
        <p:sp>
          <p:nvSpPr>
            <p:cNvPr id="21" name="ZoneTexte 20">
              <a:extLst>
                <a:ext uri="{FF2B5EF4-FFF2-40B4-BE49-F238E27FC236}">
                  <a16:creationId xmlns:a16="http://schemas.microsoft.com/office/drawing/2014/main" id="{9865F532-7E70-4F62-805D-66E14219A088}"/>
                </a:ext>
              </a:extLst>
            </p:cNvPr>
            <p:cNvSpPr txBox="1"/>
            <p:nvPr/>
          </p:nvSpPr>
          <p:spPr>
            <a:xfrm>
              <a:off x="9220991" y="3313983"/>
              <a:ext cx="566738" cy="196381"/>
            </a:xfrm>
            <a:prstGeom prst="rect">
              <a:avLst/>
            </a:prstGeom>
          </p:spPr>
          <p:txBody>
            <a:bodyPr wrap="square" rtlCol="0">
              <a:normAutofit lnSpcReduction="10000"/>
            </a:bodyPr>
            <a:lstStyle/>
            <a:p>
              <a:pPr algn="l"/>
              <a:r>
                <a:rPr lang="fr-FR" sz="700" b="1" dirty="0">
                  <a:solidFill>
                    <a:schemeClr val="bg1"/>
                  </a:solidFill>
                  <a:latin typeface="Raleway ExtraBold" panose="020B0003030101060003" pitchFamily="34" charset="0"/>
                </a:rPr>
                <a:t>Grenoble</a:t>
              </a:r>
            </a:p>
          </p:txBody>
        </p:sp>
      </p:grpSp>
      <p:grpSp>
        <p:nvGrpSpPr>
          <p:cNvPr id="14" name="Groupe 13">
            <a:extLst>
              <a:ext uri="{FF2B5EF4-FFF2-40B4-BE49-F238E27FC236}">
                <a16:creationId xmlns:a16="http://schemas.microsoft.com/office/drawing/2014/main" id="{55A32843-8DA6-4B1F-989A-0533B7949C4A}"/>
              </a:ext>
            </a:extLst>
          </p:cNvPr>
          <p:cNvGrpSpPr/>
          <p:nvPr/>
        </p:nvGrpSpPr>
        <p:grpSpPr>
          <a:xfrm>
            <a:off x="8241190" y="4491689"/>
            <a:ext cx="757554" cy="434335"/>
            <a:chOff x="9261645" y="3092361"/>
            <a:chExt cx="757554" cy="434335"/>
          </a:xfrm>
        </p:grpSpPr>
        <p:pic>
          <p:nvPicPr>
            <p:cNvPr id="18" name="Image 17">
              <a:extLst>
                <a:ext uri="{FF2B5EF4-FFF2-40B4-BE49-F238E27FC236}">
                  <a16:creationId xmlns:a16="http://schemas.microsoft.com/office/drawing/2014/main" id="{46908B64-9329-41C0-BDE0-4FA8D93A73B8}"/>
                </a:ext>
              </a:extLst>
            </p:cNvPr>
            <p:cNvPicPr>
              <a:picLocks noChangeAspect="1"/>
            </p:cNvPicPr>
            <p:nvPr/>
          </p:nvPicPr>
          <p:blipFill rotWithShape="1">
            <a:blip r:embed="rId7"/>
            <a:srcRect b="25150"/>
            <a:stretch/>
          </p:blipFill>
          <p:spPr>
            <a:xfrm>
              <a:off x="9261645" y="3092361"/>
              <a:ext cx="466886" cy="237954"/>
            </a:xfrm>
            <a:prstGeom prst="rect">
              <a:avLst/>
            </a:prstGeom>
          </p:spPr>
        </p:pic>
        <p:sp>
          <p:nvSpPr>
            <p:cNvPr id="19" name="ZoneTexte 18">
              <a:extLst>
                <a:ext uri="{FF2B5EF4-FFF2-40B4-BE49-F238E27FC236}">
                  <a16:creationId xmlns:a16="http://schemas.microsoft.com/office/drawing/2014/main" id="{A23B7CF0-D463-4F98-A0E9-CDA265E7BE64}"/>
                </a:ext>
              </a:extLst>
            </p:cNvPr>
            <p:cNvSpPr txBox="1"/>
            <p:nvPr/>
          </p:nvSpPr>
          <p:spPr>
            <a:xfrm>
              <a:off x="9261645" y="3330315"/>
              <a:ext cx="757554" cy="196381"/>
            </a:xfrm>
            <a:prstGeom prst="rect">
              <a:avLst/>
            </a:prstGeom>
          </p:spPr>
          <p:txBody>
            <a:bodyPr wrap="square" rtlCol="0">
              <a:normAutofit fontScale="40000" lnSpcReduction="20000"/>
            </a:bodyPr>
            <a:lstStyle/>
            <a:p>
              <a:pPr algn="l"/>
              <a:r>
                <a:rPr lang="fr-FR" b="1" dirty="0">
                  <a:solidFill>
                    <a:schemeClr val="bg1"/>
                  </a:solidFill>
                  <a:latin typeface="Raleway ExtraBold" panose="020B0003030101060003" pitchFamily="34" charset="0"/>
                </a:rPr>
                <a:t>Bordeaux</a:t>
              </a:r>
            </a:p>
          </p:txBody>
        </p:sp>
      </p:grpSp>
      <p:grpSp>
        <p:nvGrpSpPr>
          <p:cNvPr id="15" name="Groupe 14">
            <a:extLst>
              <a:ext uri="{FF2B5EF4-FFF2-40B4-BE49-F238E27FC236}">
                <a16:creationId xmlns:a16="http://schemas.microsoft.com/office/drawing/2014/main" id="{4E477582-7C4B-4DBA-A49D-0EF8F311FAEE}"/>
              </a:ext>
            </a:extLst>
          </p:cNvPr>
          <p:cNvGrpSpPr/>
          <p:nvPr/>
        </p:nvGrpSpPr>
        <p:grpSpPr>
          <a:xfrm>
            <a:off x="9722816" y="5018572"/>
            <a:ext cx="1087813" cy="354480"/>
            <a:chOff x="8740151" y="2964673"/>
            <a:chExt cx="1087813" cy="354479"/>
          </a:xfrm>
        </p:grpSpPr>
        <p:pic>
          <p:nvPicPr>
            <p:cNvPr id="16" name="Image 15">
              <a:extLst>
                <a:ext uri="{FF2B5EF4-FFF2-40B4-BE49-F238E27FC236}">
                  <a16:creationId xmlns:a16="http://schemas.microsoft.com/office/drawing/2014/main" id="{AB4BEC99-C92A-4788-A223-9BF2F480F4C7}"/>
                </a:ext>
              </a:extLst>
            </p:cNvPr>
            <p:cNvPicPr>
              <a:picLocks noChangeAspect="1"/>
            </p:cNvPicPr>
            <p:nvPr/>
          </p:nvPicPr>
          <p:blipFill rotWithShape="1">
            <a:blip r:embed="rId7"/>
            <a:srcRect b="25150"/>
            <a:stretch/>
          </p:blipFill>
          <p:spPr>
            <a:xfrm>
              <a:off x="9159384" y="2978402"/>
              <a:ext cx="668580" cy="340750"/>
            </a:xfrm>
            <a:prstGeom prst="rect">
              <a:avLst/>
            </a:prstGeom>
          </p:spPr>
        </p:pic>
        <p:sp>
          <p:nvSpPr>
            <p:cNvPr id="17" name="ZoneTexte 16">
              <a:extLst>
                <a:ext uri="{FF2B5EF4-FFF2-40B4-BE49-F238E27FC236}">
                  <a16:creationId xmlns:a16="http://schemas.microsoft.com/office/drawing/2014/main" id="{838770C3-0AE1-4A9B-9AFB-05325C8DAD62}"/>
                </a:ext>
              </a:extLst>
            </p:cNvPr>
            <p:cNvSpPr txBox="1"/>
            <p:nvPr/>
          </p:nvSpPr>
          <p:spPr>
            <a:xfrm>
              <a:off x="8740151" y="2964673"/>
              <a:ext cx="690563" cy="333681"/>
            </a:xfrm>
            <a:prstGeom prst="rect">
              <a:avLst/>
            </a:prstGeom>
          </p:spPr>
          <p:txBody>
            <a:bodyPr wrap="square" rtlCol="0">
              <a:normAutofit/>
            </a:bodyPr>
            <a:lstStyle/>
            <a:p>
              <a:pPr algn="ctr"/>
              <a:r>
                <a:rPr lang="fr-FR" sz="700" b="1" dirty="0">
                  <a:solidFill>
                    <a:schemeClr val="bg1"/>
                  </a:solidFill>
                  <a:latin typeface="Raleway ExtraBold" panose="020B0003030101060003" pitchFamily="34" charset="0"/>
                </a:rPr>
                <a:t>Aix-en-Provence</a:t>
              </a:r>
            </a:p>
          </p:txBody>
        </p:sp>
      </p:grpSp>
      <p:grpSp>
        <p:nvGrpSpPr>
          <p:cNvPr id="32" name="Groupe 31">
            <a:extLst>
              <a:ext uri="{FF2B5EF4-FFF2-40B4-BE49-F238E27FC236}">
                <a16:creationId xmlns:a16="http://schemas.microsoft.com/office/drawing/2014/main" id="{A103FE10-6303-49A0-B412-0E3F4714F980}"/>
              </a:ext>
            </a:extLst>
          </p:cNvPr>
          <p:cNvGrpSpPr/>
          <p:nvPr/>
        </p:nvGrpSpPr>
        <p:grpSpPr>
          <a:xfrm>
            <a:off x="11630526" y="6296526"/>
            <a:ext cx="561474" cy="561473"/>
            <a:chOff x="11630526" y="6296526"/>
            <a:chExt cx="561474" cy="561473"/>
          </a:xfrm>
        </p:grpSpPr>
        <p:sp>
          <p:nvSpPr>
            <p:cNvPr id="33" name="Larme 32">
              <a:extLst>
                <a:ext uri="{FF2B5EF4-FFF2-40B4-BE49-F238E27FC236}">
                  <a16:creationId xmlns:a16="http://schemas.microsoft.com/office/drawing/2014/main" id="{7B3287E2-357C-4F99-B727-BC46CFDD8F91}"/>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4" name="ZoneTexte 33">
              <a:extLst>
                <a:ext uri="{FF2B5EF4-FFF2-40B4-BE49-F238E27FC236}">
                  <a16:creationId xmlns:a16="http://schemas.microsoft.com/office/drawing/2014/main" id="{910A6D2A-BFE3-4F45-A37E-7AF892C09848}"/>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4</a:t>
              </a:r>
            </a:p>
          </p:txBody>
        </p:sp>
      </p:grpSp>
    </p:spTree>
    <p:extLst>
      <p:ext uri="{BB962C8B-B14F-4D97-AF65-F5344CB8AC3E}">
        <p14:creationId xmlns:p14="http://schemas.microsoft.com/office/powerpoint/2010/main" val="1598222342"/>
      </p:ext>
    </p:extLst>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fade">
                                      <p:cBhvr>
                                        <p:cTn id="17" dur="500"/>
                                        <p:tgtEl>
                                          <p:spTgt spid="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250" fill="hold"/>
                                        <p:tgtEl>
                                          <p:spTgt spid="8"/>
                                        </p:tgtEl>
                                        <p:attrNameLst>
                                          <p:attrName>ppt_x</p:attrName>
                                        </p:attrNameLst>
                                      </p:cBhvr>
                                      <p:tavLst>
                                        <p:tav tm="0">
                                          <p:val>
                                            <p:strVal val="1+#ppt_w/2"/>
                                          </p:val>
                                        </p:tav>
                                        <p:tav tm="100000">
                                          <p:val>
                                            <p:strVal val="#ppt_x"/>
                                          </p:val>
                                        </p:tav>
                                      </p:tavLst>
                                    </p:anim>
                                    <p:anim calcmode="lin" valueType="num">
                                      <p:cBhvr additive="base">
                                        <p:cTn id="23" dur="250" fill="hold"/>
                                        <p:tgtEl>
                                          <p:spTgt spid="8"/>
                                        </p:tgtEl>
                                        <p:attrNameLst>
                                          <p:attrName>ppt_y</p:attrName>
                                        </p:attrNameLst>
                                      </p:cBhvr>
                                      <p:tavLst>
                                        <p:tav tm="0">
                                          <p:val>
                                            <p:strVal val="#ppt_y"/>
                                          </p:val>
                                        </p:tav>
                                        <p:tav tm="100000">
                                          <p:val>
                                            <p:strVal val="#ppt_y"/>
                                          </p:val>
                                        </p:tav>
                                      </p:tavLst>
                                    </p:anim>
                                  </p:childTnLst>
                                </p:cTn>
                              </p:par>
                              <p:par>
                                <p:cTn id="24" presetID="10" presetClass="entr" presetSubtype="0" fill="hold" nodeType="withEffect">
                                  <p:stCondLst>
                                    <p:cond delay="5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250"/>
                                        <p:tgtEl>
                                          <p:spTgt spid="10"/>
                                        </p:tgtEl>
                                      </p:cBhvr>
                                    </p:animEffect>
                                  </p:childTnLst>
                                </p:cTn>
                              </p:par>
                              <p:par>
                                <p:cTn id="27" presetID="10" presetClass="entr" presetSubtype="0" fill="hold" nodeType="withEffect">
                                  <p:stCondLst>
                                    <p:cond delay="75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250"/>
                                        <p:tgtEl>
                                          <p:spTgt spid="14"/>
                                        </p:tgtEl>
                                      </p:cBhvr>
                                    </p:animEffect>
                                  </p:childTnLst>
                                </p:cTn>
                              </p:par>
                              <p:par>
                                <p:cTn id="30" presetID="10" presetClass="entr" presetSubtype="0" fill="hold" nodeType="withEffect">
                                  <p:stCondLst>
                                    <p:cond delay="100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250"/>
                                        <p:tgtEl>
                                          <p:spTgt spid="13"/>
                                        </p:tgtEl>
                                      </p:cBhvr>
                                    </p:animEffect>
                                  </p:childTnLst>
                                </p:cTn>
                              </p:par>
                              <p:par>
                                <p:cTn id="33" presetID="10" presetClass="entr" presetSubtype="0" fill="hold" nodeType="withEffect">
                                  <p:stCondLst>
                                    <p:cond delay="125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25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250"/>
                                        <p:tgtEl>
                                          <p:spTgt spid="15"/>
                                        </p:tgtEl>
                                      </p:cBhvr>
                                    </p:animEffect>
                                  </p:childTnLst>
                                </p:cTn>
                              </p:par>
                              <p:par>
                                <p:cTn id="41" presetID="10" presetClass="entr" presetSubtype="0" fill="hold" nodeType="withEffect">
                                  <p:stCondLst>
                                    <p:cond delay="25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250"/>
                                        <p:tgtEl>
                                          <p:spTgt spid="1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250"/>
                                        <p:tgtEl>
                                          <p:spTgt spid="12"/>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6" end="6"/>
                                            </p:txEl>
                                          </p:spTgt>
                                        </p:tgtEl>
                                        <p:attrNameLst>
                                          <p:attrName>style.visibility</p:attrName>
                                        </p:attrNameLst>
                                      </p:cBhvr>
                                      <p:to>
                                        <p:strVal val="visible"/>
                                      </p:to>
                                    </p:set>
                                    <p:animEffect transition="in" filter="fade">
                                      <p:cBhvr>
                                        <p:cTn id="53"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96322D2A-5728-4883-A2AB-FEA35EB38CDC}"/>
              </a:ext>
            </a:extLst>
          </p:cNvPr>
          <p:cNvGrpSpPr/>
          <p:nvPr/>
        </p:nvGrpSpPr>
        <p:grpSpPr>
          <a:xfrm>
            <a:off x="4054642" y="0"/>
            <a:ext cx="4082716" cy="6858000"/>
            <a:chOff x="0" y="0"/>
            <a:chExt cx="4082716" cy="6858000"/>
          </a:xfrm>
        </p:grpSpPr>
        <p:sp>
          <p:nvSpPr>
            <p:cNvPr id="3" name="Rectangle 2">
              <a:extLst>
                <a:ext uri="{FF2B5EF4-FFF2-40B4-BE49-F238E27FC236}">
                  <a16:creationId xmlns:a16="http://schemas.microsoft.com/office/drawing/2014/main" id="{1E44BE58-A07D-4422-AA1E-B54841519FF6}"/>
                </a:ext>
              </a:extLst>
            </p:cNvPr>
            <p:cNvSpPr/>
            <p:nvPr/>
          </p:nvSpPr>
          <p:spPr>
            <a:xfrm>
              <a:off x="0"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4" name="Groupe 3">
              <a:extLst>
                <a:ext uri="{FF2B5EF4-FFF2-40B4-BE49-F238E27FC236}">
                  <a16:creationId xmlns:a16="http://schemas.microsoft.com/office/drawing/2014/main" id="{E543F8BD-422A-41A6-AD63-2034547B6DAA}"/>
                </a:ext>
              </a:extLst>
            </p:cNvPr>
            <p:cNvGrpSpPr/>
            <p:nvPr/>
          </p:nvGrpSpPr>
          <p:grpSpPr>
            <a:xfrm>
              <a:off x="367645" y="523820"/>
              <a:ext cx="3466418" cy="6289572"/>
              <a:chOff x="367645" y="523820"/>
              <a:chExt cx="3466418" cy="6289572"/>
            </a:xfrm>
            <a:solidFill>
              <a:schemeClr val="bg1"/>
            </a:solidFill>
          </p:grpSpPr>
          <p:pic>
            <p:nvPicPr>
              <p:cNvPr id="5" name="Image 4" descr="Une image contenant assis, sombre, ordinateur, table&#10;&#10;Description générée automatiquement">
                <a:extLst>
                  <a:ext uri="{FF2B5EF4-FFF2-40B4-BE49-F238E27FC236}">
                    <a16:creationId xmlns:a16="http://schemas.microsoft.com/office/drawing/2014/main" id="{520A6B1F-857D-4C17-A6BD-AB02D014CADD}"/>
                  </a:ext>
                </a:extLst>
              </p:cNvPr>
              <p:cNvPicPr>
                <a:picLocks noChangeAspect="1"/>
              </p:cNvPicPr>
              <p:nvPr>
                <p:custDataLst>
                  <p:tags r:id="rId1"/>
                </p:custDataLst>
              </p:nvPr>
            </p:nvPicPr>
            <p:blipFill>
              <a:blip r:embed="rId6"/>
              <a:stretch>
                <a:fillRect/>
              </a:stretch>
            </p:blipFill>
            <p:spPr>
              <a:xfrm>
                <a:off x="1009316" y="5026505"/>
                <a:ext cx="2183075" cy="1786887"/>
              </a:xfrm>
              <a:prstGeom prst="rect">
                <a:avLst/>
              </a:prstGeom>
              <a:grpFill/>
            </p:spPr>
          </p:pic>
          <p:sp>
            <p:nvSpPr>
              <p:cNvPr id="6" name="ZoneTexte 5">
                <a:extLst>
                  <a:ext uri="{FF2B5EF4-FFF2-40B4-BE49-F238E27FC236}">
                    <a16:creationId xmlns:a16="http://schemas.microsoft.com/office/drawing/2014/main" id="{8EF78597-D369-4161-8C45-DC019011DAC5}"/>
                  </a:ext>
                </a:extLst>
              </p:cNvPr>
              <p:cNvSpPr txBox="1"/>
              <p:nvPr>
                <p:custDataLst>
                  <p:tags r:id="rId2"/>
                </p:custDataLst>
              </p:nvPr>
            </p:nvSpPr>
            <p:spPr>
              <a:xfrm>
                <a:off x="367645" y="523820"/>
                <a:ext cx="3466418" cy="801279"/>
              </a:xfrm>
              <a:prstGeom prst="rect">
                <a:avLst/>
              </a:prstGeom>
              <a:grpFill/>
            </p:spPr>
            <p:txBody>
              <a:bodyPr wrap="square" rtlCol="0">
                <a:normAutofit/>
              </a:bodyPr>
              <a:lstStyle/>
              <a:p>
                <a:pPr algn="ctr"/>
                <a:r>
                  <a:rPr lang="fr-FR" sz="2800" b="1" dirty="0">
                    <a:solidFill>
                      <a:schemeClr val="tx2"/>
                    </a:solidFill>
                    <a:latin typeface="Raleway ExtraBold" panose="020B0003030101060003" pitchFamily="34" charset="0"/>
                  </a:rPr>
                  <a:t>Mobile Factory</a:t>
                </a:r>
              </a:p>
            </p:txBody>
          </p:sp>
          <p:sp>
            <p:nvSpPr>
              <p:cNvPr id="7" name="ZoneTexte 6">
                <a:extLst>
                  <a:ext uri="{FF2B5EF4-FFF2-40B4-BE49-F238E27FC236}">
                    <a16:creationId xmlns:a16="http://schemas.microsoft.com/office/drawing/2014/main" id="{905D470F-D0D3-4893-A7AA-D6F0641947DC}"/>
                  </a:ext>
                </a:extLst>
              </p:cNvPr>
              <p:cNvSpPr txBox="1"/>
              <p:nvPr>
                <p:custDataLst>
                  <p:tags r:id="rId3"/>
                </p:custDataLst>
              </p:nvPr>
            </p:nvSpPr>
            <p:spPr>
              <a:xfrm>
                <a:off x="367645" y="1744581"/>
                <a:ext cx="3457758" cy="3023936"/>
              </a:xfrm>
              <a:prstGeom prst="rect">
                <a:avLst/>
              </a:prstGeom>
              <a:grpFill/>
            </p:spPr>
            <p:txBody>
              <a:bodyPr wrap="square" rtlCol="0">
                <a:normAutofit/>
              </a:bodyPr>
              <a:lstStyle/>
              <a:p>
                <a:pPr algn="l"/>
                <a:r>
                  <a:rPr lang="fr-FR" dirty="0">
                    <a:solidFill>
                      <a:schemeClr val="tx2"/>
                    </a:solidFill>
                    <a:latin typeface="Lato" panose="020F0502020204030203"/>
                  </a:rPr>
                  <a:t>Développement d’application mobile Android et iOS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Langages natifs : </a:t>
                </a:r>
                <a:r>
                  <a:rPr lang="fr-FR" dirty="0" err="1">
                    <a:solidFill>
                      <a:schemeClr val="tx2"/>
                    </a:solidFill>
                    <a:latin typeface="Lato" panose="020F0502020204030203"/>
                  </a:rPr>
                  <a:t>Kotlin</a:t>
                </a:r>
                <a:r>
                  <a:rPr lang="fr-FR" dirty="0">
                    <a:solidFill>
                      <a:schemeClr val="tx2"/>
                    </a:solidFill>
                    <a:latin typeface="Lato" panose="020F0502020204030203"/>
                  </a:rPr>
                  <a:t>/Java et Swift</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Conception d’interfaces mobile</a:t>
                </a:r>
              </a:p>
            </p:txBody>
          </p:sp>
        </p:grpSp>
      </p:grpSp>
      <p:grpSp>
        <p:nvGrpSpPr>
          <p:cNvPr id="8" name="Groupe 7">
            <a:extLst>
              <a:ext uri="{FF2B5EF4-FFF2-40B4-BE49-F238E27FC236}">
                <a16:creationId xmlns:a16="http://schemas.microsoft.com/office/drawing/2014/main" id="{7B607D5D-5524-48C4-936C-7DDF11EB5F2A}"/>
              </a:ext>
            </a:extLst>
          </p:cNvPr>
          <p:cNvGrpSpPr/>
          <p:nvPr/>
        </p:nvGrpSpPr>
        <p:grpSpPr>
          <a:xfrm>
            <a:off x="11630526" y="6296526"/>
            <a:ext cx="561474" cy="561473"/>
            <a:chOff x="11630526" y="6296526"/>
            <a:chExt cx="561474" cy="561473"/>
          </a:xfrm>
        </p:grpSpPr>
        <p:sp>
          <p:nvSpPr>
            <p:cNvPr id="9" name="Larme 8">
              <a:extLst>
                <a:ext uri="{FF2B5EF4-FFF2-40B4-BE49-F238E27FC236}">
                  <a16:creationId xmlns:a16="http://schemas.microsoft.com/office/drawing/2014/main" id="{89C7234A-C293-4161-A786-6B499E4A2EDB}"/>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a:extLst>
                <a:ext uri="{FF2B5EF4-FFF2-40B4-BE49-F238E27FC236}">
                  <a16:creationId xmlns:a16="http://schemas.microsoft.com/office/drawing/2014/main" id="{37FC175C-525F-4F56-8851-8489A99E9DE0}"/>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5</a:t>
              </a:r>
            </a:p>
          </p:txBody>
        </p:sp>
      </p:grpSp>
      <p:grpSp>
        <p:nvGrpSpPr>
          <p:cNvPr id="15" name="Groupe 14">
            <a:extLst>
              <a:ext uri="{FF2B5EF4-FFF2-40B4-BE49-F238E27FC236}">
                <a16:creationId xmlns:a16="http://schemas.microsoft.com/office/drawing/2014/main" id="{78A23AC9-2F7D-44CB-8C30-1AB060661EFC}"/>
              </a:ext>
            </a:extLst>
          </p:cNvPr>
          <p:cNvGrpSpPr/>
          <p:nvPr/>
        </p:nvGrpSpPr>
        <p:grpSpPr>
          <a:xfrm>
            <a:off x="3980812" y="2967037"/>
            <a:ext cx="4230376" cy="923925"/>
            <a:chOff x="3980812" y="2967037"/>
            <a:chExt cx="4230376" cy="923925"/>
          </a:xfrm>
        </p:grpSpPr>
        <p:sp>
          <p:nvSpPr>
            <p:cNvPr id="11" name="ZoneTexte 10">
              <a:extLst>
                <a:ext uri="{FF2B5EF4-FFF2-40B4-BE49-F238E27FC236}">
                  <a16:creationId xmlns:a16="http://schemas.microsoft.com/office/drawing/2014/main" id="{B0AE6C50-8A81-4A18-97EA-B63D8B2C91AA}"/>
                </a:ext>
              </a:extLst>
            </p:cNvPr>
            <p:cNvSpPr txBox="1"/>
            <p:nvPr/>
          </p:nvSpPr>
          <p:spPr>
            <a:xfrm>
              <a:off x="3980812" y="2967037"/>
              <a:ext cx="4230376" cy="923925"/>
            </a:xfrm>
            <a:prstGeom prst="rect">
              <a:avLst/>
            </a:prstGeom>
          </p:spPr>
          <p:txBody>
            <a:bodyPr wrap="square" rtlCol="0" anchor="ctr" anchorCtr="0">
              <a:normAutofit/>
            </a:bodyPr>
            <a:lstStyle/>
            <a:p>
              <a:pPr algn="ctr"/>
              <a:r>
                <a:rPr lang="fr-FR" sz="2800" b="1" dirty="0">
                  <a:solidFill>
                    <a:schemeClr val="tx2"/>
                  </a:solidFill>
                  <a:latin typeface="Raleway ExtraBold" panose="020B0003030101060003" pitchFamily="34" charset="0"/>
                </a:rPr>
                <a:t>Plusieurs départements</a:t>
              </a:r>
            </a:p>
          </p:txBody>
        </p:sp>
        <p:grpSp>
          <p:nvGrpSpPr>
            <p:cNvPr id="12" name="Groupe 11">
              <a:extLst>
                <a:ext uri="{FF2B5EF4-FFF2-40B4-BE49-F238E27FC236}">
                  <a16:creationId xmlns:a16="http://schemas.microsoft.com/office/drawing/2014/main" id="{4BA246BF-0D7E-43A6-808E-81F3D7F3E6E5}"/>
                </a:ext>
              </a:extLst>
            </p:cNvPr>
            <p:cNvGrpSpPr/>
            <p:nvPr/>
          </p:nvGrpSpPr>
          <p:grpSpPr>
            <a:xfrm flipV="1">
              <a:off x="4164974" y="3630964"/>
              <a:ext cx="931705" cy="45719"/>
              <a:chOff x="4503420" y="3238999"/>
              <a:chExt cx="931705" cy="0"/>
            </a:xfrm>
          </p:grpSpPr>
          <p:cxnSp>
            <p:nvCxnSpPr>
              <p:cNvPr id="13" name="Connecteur droit 12">
                <a:extLst>
                  <a:ext uri="{FF2B5EF4-FFF2-40B4-BE49-F238E27FC236}">
                    <a16:creationId xmlns:a16="http://schemas.microsoft.com/office/drawing/2014/main" id="{E1812BAE-9912-4717-97B5-1A929B9689FD}"/>
                  </a:ext>
                </a:extLst>
              </p:cNvPr>
              <p:cNvCxnSpPr>
                <a:cxnSpLocks/>
              </p:cNvCxnSpPr>
              <p:nvPr/>
            </p:nvCxnSpPr>
            <p:spPr>
              <a:xfrm>
                <a:off x="4503420" y="3238999"/>
                <a:ext cx="59841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C4923219-C78E-4484-8F94-9FF9EC280D81}"/>
                  </a:ext>
                </a:extLst>
              </p:cNvPr>
              <p:cNvCxnSpPr>
                <a:cxnSpLocks/>
              </p:cNvCxnSpPr>
              <p:nvPr/>
            </p:nvCxnSpPr>
            <p:spPr>
              <a:xfrm>
                <a:off x="5254026" y="3238999"/>
                <a:ext cx="181099" cy="0"/>
              </a:xfrm>
              <a:prstGeom prst="line">
                <a:avLst/>
              </a:prstGeom>
              <a:ln w="76200" cap="rnd">
                <a:solidFill>
                  <a:srgbClr val="CE3189"/>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13355720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5"/>
                                        </p:tgtEl>
                                      </p:cBhvr>
                                    </p:animEffect>
                                    <p:set>
                                      <p:cBhvr>
                                        <p:cTn id="7" dur="1" fill="hold">
                                          <p:stCondLst>
                                            <p:cond delay="499"/>
                                          </p:stCondLst>
                                        </p:cTn>
                                        <p:tgtEl>
                                          <p:spTgt spid="15"/>
                                        </p:tgtEl>
                                        <p:attrNameLst>
                                          <p:attrName>style.visibility</p:attrName>
                                        </p:attrNameLst>
                                      </p:cBhvr>
                                      <p:to>
                                        <p:strVal val="hidden"/>
                                      </p:to>
                                    </p:set>
                                  </p:childTnLst>
                                </p:cTn>
                              </p:par>
                              <p:par>
                                <p:cTn id="8" presetID="10" presetClass="entr" presetSubtype="0" fill="hold" nodeType="withEffect">
                                  <p:stCondLst>
                                    <p:cond delay="50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e 8">
            <a:extLst>
              <a:ext uri="{FF2B5EF4-FFF2-40B4-BE49-F238E27FC236}">
                <a16:creationId xmlns:a16="http://schemas.microsoft.com/office/drawing/2014/main" id="{9F9CCDC5-FF32-45DD-90A7-A342A4CC7ADD}"/>
              </a:ext>
            </a:extLst>
          </p:cNvPr>
          <p:cNvGrpSpPr/>
          <p:nvPr/>
        </p:nvGrpSpPr>
        <p:grpSpPr>
          <a:xfrm>
            <a:off x="0" y="0"/>
            <a:ext cx="4082716" cy="6858000"/>
            <a:chOff x="0" y="0"/>
            <a:chExt cx="4082716" cy="6858000"/>
          </a:xfrm>
        </p:grpSpPr>
        <p:sp>
          <p:nvSpPr>
            <p:cNvPr id="10" name="Rectangle 9">
              <a:extLst>
                <a:ext uri="{FF2B5EF4-FFF2-40B4-BE49-F238E27FC236}">
                  <a16:creationId xmlns:a16="http://schemas.microsoft.com/office/drawing/2014/main" id="{367FE0ED-8E0F-4A12-94CD-E44C6F64F3CC}"/>
                </a:ext>
              </a:extLst>
            </p:cNvPr>
            <p:cNvSpPr/>
            <p:nvPr/>
          </p:nvSpPr>
          <p:spPr>
            <a:xfrm>
              <a:off x="0"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1" name="Groupe 10">
              <a:extLst>
                <a:ext uri="{FF2B5EF4-FFF2-40B4-BE49-F238E27FC236}">
                  <a16:creationId xmlns:a16="http://schemas.microsoft.com/office/drawing/2014/main" id="{C529D1C1-3496-432E-A08D-5DEA72FDF309}"/>
                </a:ext>
              </a:extLst>
            </p:cNvPr>
            <p:cNvGrpSpPr/>
            <p:nvPr/>
          </p:nvGrpSpPr>
          <p:grpSpPr>
            <a:xfrm>
              <a:off x="367645" y="523820"/>
              <a:ext cx="3466418" cy="6289572"/>
              <a:chOff x="367645" y="523820"/>
              <a:chExt cx="3466418" cy="6289572"/>
            </a:xfrm>
            <a:solidFill>
              <a:schemeClr val="bg1"/>
            </a:solidFill>
          </p:grpSpPr>
          <p:pic>
            <p:nvPicPr>
              <p:cNvPr id="12" name="Image 11" descr="Une image contenant assis, sombre, ordinateur, table&#10;&#10;Description générée automatiquement">
                <a:extLst>
                  <a:ext uri="{FF2B5EF4-FFF2-40B4-BE49-F238E27FC236}">
                    <a16:creationId xmlns:a16="http://schemas.microsoft.com/office/drawing/2014/main" id="{EE651B41-EA30-4A2C-BDE7-E74351F8F912}"/>
                  </a:ext>
                </a:extLst>
              </p:cNvPr>
              <p:cNvPicPr>
                <a:picLocks noChangeAspect="1"/>
              </p:cNvPicPr>
              <p:nvPr>
                <p:custDataLst>
                  <p:tags r:id="rId4"/>
                </p:custDataLst>
              </p:nvPr>
            </p:nvPicPr>
            <p:blipFill>
              <a:blip r:embed="rId9"/>
              <a:stretch>
                <a:fillRect/>
              </a:stretch>
            </p:blipFill>
            <p:spPr>
              <a:xfrm>
                <a:off x="1009316" y="5026505"/>
                <a:ext cx="2183075" cy="1786887"/>
              </a:xfrm>
              <a:prstGeom prst="rect">
                <a:avLst/>
              </a:prstGeom>
              <a:grpFill/>
            </p:spPr>
          </p:pic>
          <p:sp>
            <p:nvSpPr>
              <p:cNvPr id="13" name="ZoneTexte 12">
                <a:extLst>
                  <a:ext uri="{FF2B5EF4-FFF2-40B4-BE49-F238E27FC236}">
                    <a16:creationId xmlns:a16="http://schemas.microsoft.com/office/drawing/2014/main" id="{B56D4587-2140-4111-8917-F1C7BB0949FE}"/>
                  </a:ext>
                </a:extLst>
              </p:cNvPr>
              <p:cNvSpPr txBox="1"/>
              <p:nvPr>
                <p:custDataLst>
                  <p:tags r:id="rId5"/>
                </p:custDataLst>
              </p:nvPr>
            </p:nvSpPr>
            <p:spPr>
              <a:xfrm>
                <a:off x="367645" y="523820"/>
                <a:ext cx="3466418" cy="801279"/>
              </a:xfrm>
              <a:prstGeom prst="rect">
                <a:avLst/>
              </a:prstGeom>
              <a:grpFill/>
            </p:spPr>
            <p:txBody>
              <a:bodyPr wrap="square" rtlCol="0">
                <a:normAutofit/>
              </a:bodyPr>
              <a:lstStyle/>
              <a:p>
                <a:pPr algn="ctr"/>
                <a:r>
                  <a:rPr lang="fr-FR" sz="2800" b="1" dirty="0">
                    <a:solidFill>
                      <a:schemeClr val="tx2"/>
                    </a:solidFill>
                    <a:latin typeface="Raleway ExtraBold" panose="020B0003030101060003" pitchFamily="34" charset="0"/>
                  </a:rPr>
                  <a:t>Mobile Factory</a:t>
                </a:r>
              </a:p>
            </p:txBody>
          </p:sp>
          <p:sp>
            <p:nvSpPr>
              <p:cNvPr id="14" name="ZoneTexte 13">
                <a:extLst>
                  <a:ext uri="{FF2B5EF4-FFF2-40B4-BE49-F238E27FC236}">
                    <a16:creationId xmlns:a16="http://schemas.microsoft.com/office/drawing/2014/main" id="{95694B47-A05C-4248-8206-FB60469A3FD0}"/>
                  </a:ext>
                </a:extLst>
              </p:cNvPr>
              <p:cNvSpPr txBox="1"/>
              <p:nvPr>
                <p:custDataLst>
                  <p:tags r:id="rId6"/>
                </p:custDataLst>
              </p:nvPr>
            </p:nvSpPr>
            <p:spPr>
              <a:xfrm>
                <a:off x="367645" y="1744581"/>
                <a:ext cx="3457758" cy="3023936"/>
              </a:xfrm>
              <a:prstGeom prst="rect">
                <a:avLst/>
              </a:prstGeom>
              <a:grpFill/>
            </p:spPr>
            <p:txBody>
              <a:bodyPr wrap="square" rtlCol="0">
                <a:normAutofit/>
              </a:bodyPr>
              <a:lstStyle/>
              <a:p>
                <a:pPr algn="l"/>
                <a:r>
                  <a:rPr lang="fr-FR" dirty="0">
                    <a:solidFill>
                      <a:schemeClr val="tx2"/>
                    </a:solidFill>
                    <a:latin typeface="Lato" panose="020F0502020204030203"/>
                  </a:rPr>
                  <a:t>Développement d’application mobile Android et iOS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Langages natifs : </a:t>
                </a:r>
                <a:r>
                  <a:rPr lang="fr-FR" dirty="0" err="1">
                    <a:solidFill>
                      <a:schemeClr val="tx2"/>
                    </a:solidFill>
                    <a:latin typeface="Lato" panose="020F0502020204030203"/>
                  </a:rPr>
                  <a:t>Kotlin</a:t>
                </a:r>
                <a:r>
                  <a:rPr lang="fr-FR" dirty="0">
                    <a:solidFill>
                      <a:schemeClr val="tx2"/>
                    </a:solidFill>
                    <a:latin typeface="Lato" panose="020F0502020204030203"/>
                  </a:rPr>
                  <a:t>/Java et Swift</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Conception d’interfaces mobile</a:t>
                </a:r>
              </a:p>
            </p:txBody>
          </p:sp>
        </p:grpSp>
      </p:grpSp>
      <p:pic>
        <p:nvPicPr>
          <p:cNvPr id="2" name="Image 1" descr="Une image contenant texte&#10;&#10;Description générée automatiquement">
            <a:extLst>
              <a:ext uri="{FF2B5EF4-FFF2-40B4-BE49-F238E27FC236}">
                <a16:creationId xmlns:a16="http://schemas.microsoft.com/office/drawing/2014/main" id="{EF0D79C0-5F4C-4235-8511-8F37235E1F1D}"/>
              </a:ext>
            </a:extLst>
          </p:cNvPr>
          <p:cNvPicPr>
            <a:picLocks noChangeAspect="1"/>
          </p:cNvPicPr>
          <p:nvPr/>
        </p:nvPicPr>
        <p:blipFill>
          <a:blip r:embed="rId10">
            <a:extLst>
              <a:ext uri="{BEBA8EAE-BF5A-486C-A8C5-ECC9F3942E4B}">
                <a14:imgProps xmlns:a14="http://schemas.microsoft.com/office/drawing/2010/main">
                  <a14:imgLayer r:embed="rId11">
                    <a14:imgEffect>
                      <a14:artisticBlur/>
                    </a14:imgEffect>
                  </a14:imgLayer>
                </a14:imgProps>
              </a:ext>
            </a:extLst>
          </a:blip>
          <a:stretch>
            <a:fillRect/>
          </a:stretch>
        </p:blipFill>
        <p:spPr>
          <a:xfrm>
            <a:off x="0" y="0"/>
            <a:ext cx="4084320" cy="6858000"/>
          </a:xfrm>
          <a:prstGeom prst="rect">
            <a:avLst/>
          </a:prstGeom>
        </p:spPr>
      </p:pic>
      <p:grpSp>
        <p:nvGrpSpPr>
          <p:cNvPr id="3" name="Groupe 2">
            <a:extLst>
              <a:ext uri="{FF2B5EF4-FFF2-40B4-BE49-F238E27FC236}">
                <a16:creationId xmlns:a16="http://schemas.microsoft.com/office/drawing/2014/main" id="{3ADA43E9-FA85-4271-B41A-18972956BE13}"/>
              </a:ext>
            </a:extLst>
          </p:cNvPr>
          <p:cNvGrpSpPr/>
          <p:nvPr/>
        </p:nvGrpSpPr>
        <p:grpSpPr>
          <a:xfrm>
            <a:off x="4082716" y="0"/>
            <a:ext cx="4082716" cy="6858000"/>
            <a:chOff x="8105593" y="0"/>
            <a:chExt cx="4082716" cy="6858000"/>
          </a:xfrm>
        </p:grpSpPr>
        <p:sp>
          <p:nvSpPr>
            <p:cNvPr id="4" name="Rectangle 3">
              <a:extLst>
                <a:ext uri="{FF2B5EF4-FFF2-40B4-BE49-F238E27FC236}">
                  <a16:creationId xmlns:a16="http://schemas.microsoft.com/office/drawing/2014/main" id="{6C9D79BD-FA2C-481E-AB53-1456CADEA042}"/>
                </a:ext>
              </a:extLst>
            </p:cNvPr>
            <p:cNvSpPr/>
            <p:nvPr/>
          </p:nvSpPr>
          <p:spPr>
            <a:xfrm>
              <a:off x="8105593"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5" name="Groupe 4">
              <a:extLst>
                <a:ext uri="{FF2B5EF4-FFF2-40B4-BE49-F238E27FC236}">
                  <a16:creationId xmlns:a16="http://schemas.microsoft.com/office/drawing/2014/main" id="{798B9B36-6600-45BC-93E3-513CDF27D60A}"/>
                </a:ext>
              </a:extLst>
            </p:cNvPr>
            <p:cNvGrpSpPr/>
            <p:nvPr/>
          </p:nvGrpSpPr>
          <p:grpSpPr>
            <a:xfrm>
              <a:off x="8357937" y="523819"/>
              <a:ext cx="3569368" cy="5906502"/>
              <a:chOff x="8357937" y="523819"/>
              <a:chExt cx="3569368" cy="5906502"/>
            </a:xfrm>
          </p:grpSpPr>
          <p:pic>
            <p:nvPicPr>
              <p:cNvPr id="6" name="Image 5">
                <a:extLst>
                  <a:ext uri="{FF2B5EF4-FFF2-40B4-BE49-F238E27FC236}">
                    <a16:creationId xmlns:a16="http://schemas.microsoft.com/office/drawing/2014/main" id="{40DDF6C1-BFCD-4083-A928-693F1C017BAF}"/>
                  </a:ext>
                </a:extLst>
              </p:cNvPr>
              <p:cNvPicPr>
                <a:picLocks noChangeAspect="1"/>
              </p:cNvPicPr>
              <p:nvPr>
                <p:custDataLst>
                  <p:tags r:id="rId1"/>
                </p:custDataLst>
              </p:nvPr>
            </p:nvPicPr>
            <p:blipFill>
              <a:blip r:embed="rId12"/>
              <a:stretch>
                <a:fillRect/>
              </a:stretch>
            </p:blipFill>
            <p:spPr>
              <a:xfrm>
                <a:off x="8999609" y="5115067"/>
                <a:ext cx="2183075" cy="1315254"/>
              </a:xfrm>
              <a:prstGeom prst="rect">
                <a:avLst/>
              </a:prstGeom>
            </p:spPr>
          </p:pic>
          <p:sp>
            <p:nvSpPr>
              <p:cNvPr id="7" name="ZoneTexte 6">
                <a:extLst>
                  <a:ext uri="{FF2B5EF4-FFF2-40B4-BE49-F238E27FC236}">
                    <a16:creationId xmlns:a16="http://schemas.microsoft.com/office/drawing/2014/main" id="{EEDD473C-927C-46C6-B8B7-06AD3261DEC5}"/>
                  </a:ext>
                </a:extLst>
              </p:cNvPr>
              <p:cNvSpPr txBox="1"/>
              <p:nvPr>
                <p:custDataLst>
                  <p:tags r:id="rId2"/>
                </p:custDataLst>
              </p:nvPr>
            </p:nvSpPr>
            <p:spPr>
              <a:xfrm>
                <a:off x="8357937" y="523819"/>
                <a:ext cx="3466418" cy="801279"/>
              </a:xfrm>
              <a:prstGeom prst="rect">
                <a:avLst/>
              </a:prstGeom>
            </p:spPr>
            <p:txBody>
              <a:bodyPr wrap="square" rtlCol="0">
                <a:normAutofit/>
              </a:bodyPr>
              <a:lstStyle/>
              <a:p>
                <a:pPr algn="ctr"/>
                <a:r>
                  <a:rPr lang="fr-FR" sz="2800" b="1" dirty="0">
                    <a:solidFill>
                      <a:schemeClr val="tx2"/>
                    </a:solidFill>
                    <a:latin typeface="Raleway ExtraBold" panose="020B0003030101060003" pitchFamily="34" charset="0"/>
                  </a:rPr>
                  <a:t>Data Factory</a:t>
                </a:r>
              </a:p>
            </p:txBody>
          </p:sp>
          <p:sp>
            <p:nvSpPr>
              <p:cNvPr id="8" name="ZoneTexte 7">
                <a:extLst>
                  <a:ext uri="{FF2B5EF4-FFF2-40B4-BE49-F238E27FC236}">
                    <a16:creationId xmlns:a16="http://schemas.microsoft.com/office/drawing/2014/main" id="{CD30CCD7-847F-4086-82B7-F598EAFE5F76}"/>
                  </a:ext>
                </a:extLst>
              </p:cNvPr>
              <p:cNvSpPr txBox="1"/>
              <p:nvPr>
                <p:custDataLst>
                  <p:tags r:id="rId3"/>
                </p:custDataLst>
              </p:nvPr>
            </p:nvSpPr>
            <p:spPr>
              <a:xfrm>
                <a:off x="8366598" y="1744581"/>
                <a:ext cx="3560707" cy="3281924"/>
              </a:xfrm>
              <a:prstGeom prst="rect">
                <a:avLst/>
              </a:prstGeom>
            </p:spPr>
            <p:txBody>
              <a:bodyPr wrap="square" rtlCol="0">
                <a:normAutofit/>
              </a:bodyPr>
              <a:lstStyle/>
              <a:p>
                <a:pPr algn="l"/>
                <a:r>
                  <a:rPr lang="fr-FR" dirty="0">
                    <a:solidFill>
                      <a:schemeClr val="tx2"/>
                    </a:solidFill>
                    <a:latin typeface="Lato" panose="020F0502020204030203"/>
                  </a:rPr>
                  <a:t>Conseils de gestion de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Extraction et Consolidation des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Services de surveillance de logs serveurs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p:txBody>
          </p:sp>
        </p:grpSp>
      </p:grpSp>
      <p:grpSp>
        <p:nvGrpSpPr>
          <p:cNvPr id="15" name="Groupe 14">
            <a:extLst>
              <a:ext uri="{FF2B5EF4-FFF2-40B4-BE49-F238E27FC236}">
                <a16:creationId xmlns:a16="http://schemas.microsoft.com/office/drawing/2014/main" id="{3123B6CC-7085-488A-AB50-5C96D6D4699F}"/>
              </a:ext>
            </a:extLst>
          </p:cNvPr>
          <p:cNvGrpSpPr/>
          <p:nvPr/>
        </p:nvGrpSpPr>
        <p:grpSpPr>
          <a:xfrm>
            <a:off x="11630526" y="6296526"/>
            <a:ext cx="561474" cy="561473"/>
            <a:chOff x="11630526" y="6296526"/>
            <a:chExt cx="561474" cy="561473"/>
          </a:xfrm>
        </p:grpSpPr>
        <p:sp>
          <p:nvSpPr>
            <p:cNvPr id="16" name="Larme 15">
              <a:extLst>
                <a:ext uri="{FF2B5EF4-FFF2-40B4-BE49-F238E27FC236}">
                  <a16:creationId xmlns:a16="http://schemas.microsoft.com/office/drawing/2014/main" id="{E0D3170F-1522-4FDB-B7ED-622192E260B1}"/>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ZoneTexte 16">
              <a:extLst>
                <a:ext uri="{FF2B5EF4-FFF2-40B4-BE49-F238E27FC236}">
                  <a16:creationId xmlns:a16="http://schemas.microsoft.com/office/drawing/2014/main" id="{9FC1B68F-D9B2-4D77-978B-55EBF5CE1B65}"/>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5</a:t>
              </a:r>
            </a:p>
          </p:txBody>
        </p:sp>
      </p:grpSp>
    </p:spTree>
    <p:extLst>
      <p:ext uri="{BB962C8B-B14F-4D97-AF65-F5344CB8AC3E}">
        <p14:creationId xmlns:p14="http://schemas.microsoft.com/office/powerpoint/2010/main" val="25962713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e 8">
            <a:extLst>
              <a:ext uri="{FF2B5EF4-FFF2-40B4-BE49-F238E27FC236}">
                <a16:creationId xmlns:a16="http://schemas.microsoft.com/office/drawing/2014/main" id="{9F9CCDC5-FF32-45DD-90A7-A342A4CC7ADD}"/>
              </a:ext>
            </a:extLst>
          </p:cNvPr>
          <p:cNvGrpSpPr/>
          <p:nvPr/>
        </p:nvGrpSpPr>
        <p:grpSpPr>
          <a:xfrm>
            <a:off x="0" y="0"/>
            <a:ext cx="4082716" cy="6858000"/>
            <a:chOff x="0" y="0"/>
            <a:chExt cx="4082716" cy="6858000"/>
          </a:xfrm>
        </p:grpSpPr>
        <p:sp>
          <p:nvSpPr>
            <p:cNvPr id="10" name="Rectangle 9">
              <a:extLst>
                <a:ext uri="{FF2B5EF4-FFF2-40B4-BE49-F238E27FC236}">
                  <a16:creationId xmlns:a16="http://schemas.microsoft.com/office/drawing/2014/main" id="{367FE0ED-8E0F-4A12-94CD-E44C6F64F3CC}"/>
                </a:ext>
              </a:extLst>
            </p:cNvPr>
            <p:cNvSpPr/>
            <p:nvPr/>
          </p:nvSpPr>
          <p:spPr>
            <a:xfrm>
              <a:off x="0"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1" name="Groupe 10">
              <a:extLst>
                <a:ext uri="{FF2B5EF4-FFF2-40B4-BE49-F238E27FC236}">
                  <a16:creationId xmlns:a16="http://schemas.microsoft.com/office/drawing/2014/main" id="{C529D1C1-3496-432E-A08D-5DEA72FDF309}"/>
                </a:ext>
              </a:extLst>
            </p:cNvPr>
            <p:cNvGrpSpPr/>
            <p:nvPr/>
          </p:nvGrpSpPr>
          <p:grpSpPr>
            <a:xfrm>
              <a:off x="367645" y="523820"/>
              <a:ext cx="3466418" cy="6289572"/>
              <a:chOff x="367645" y="523820"/>
              <a:chExt cx="3466418" cy="6289572"/>
            </a:xfrm>
            <a:solidFill>
              <a:schemeClr val="bg1"/>
            </a:solidFill>
          </p:grpSpPr>
          <p:pic>
            <p:nvPicPr>
              <p:cNvPr id="12" name="Image 11" descr="Une image contenant assis, sombre, ordinateur, table&#10;&#10;Description générée automatiquement">
                <a:extLst>
                  <a:ext uri="{FF2B5EF4-FFF2-40B4-BE49-F238E27FC236}">
                    <a16:creationId xmlns:a16="http://schemas.microsoft.com/office/drawing/2014/main" id="{EE651B41-EA30-4A2C-BDE7-E74351F8F912}"/>
                  </a:ext>
                </a:extLst>
              </p:cNvPr>
              <p:cNvPicPr>
                <a:picLocks noChangeAspect="1"/>
              </p:cNvPicPr>
              <p:nvPr>
                <p:custDataLst>
                  <p:tags r:id="rId7"/>
                </p:custDataLst>
              </p:nvPr>
            </p:nvPicPr>
            <p:blipFill>
              <a:blip r:embed="rId12"/>
              <a:stretch>
                <a:fillRect/>
              </a:stretch>
            </p:blipFill>
            <p:spPr>
              <a:xfrm>
                <a:off x="1009316" y="5026505"/>
                <a:ext cx="2183075" cy="1786887"/>
              </a:xfrm>
              <a:prstGeom prst="rect">
                <a:avLst/>
              </a:prstGeom>
              <a:grpFill/>
            </p:spPr>
          </p:pic>
          <p:sp>
            <p:nvSpPr>
              <p:cNvPr id="13" name="ZoneTexte 12">
                <a:extLst>
                  <a:ext uri="{FF2B5EF4-FFF2-40B4-BE49-F238E27FC236}">
                    <a16:creationId xmlns:a16="http://schemas.microsoft.com/office/drawing/2014/main" id="{B56D4587-2140-4111-8917-F1C7BB0949FE}"/>
                  </a:ext>
                </a:extLst>
              </p:cNvPr>
              <p:cNvSpPr txBox="1"/>
              <p:nvPr>
                <p:custDataLst>
                  <p:tags r:id="rId8"/>
                </p:custDataLst>
              </p:nvPr>
            </p:nvSpPr>
            <p:spPr>
              <a:xfrm>
                <a:off x="367645" y="523820"/>
                <a:ext cx="3466418" cy="801279"/>
              </a:xfrm>
              <a:prstGeom prst="rect">
                <a:avLst/>
              </a:prstGeom>
              <a:grpFill/>
            </p:spPr>
            <p:txBody>
              <a:bodyPr wrap="square" rtlCol="0">
                <a:normAutofit/>
              </a:bodyPr>
              <a:lstStyle/>
              <a:p>
                <a:pPr algn="ctr"/>
                <a:r>
                  <a:rPr lang="fr-FR" sz="2800" b="1" dirty="0">
                    <a:solidFill>
                      <a:schemeClr val="tx2"/>
                    </a:solidFill>
                    <a:latin typeface="Raleway ExtraBold" panose="020B0003030101060003" pitchFamily="34" charset="0"/>
                  </a:rPr>
                  <a:t>Mobile Factory</a:t>
                </a:r>
              </a:p>
            </p:txBody>
          </p:sp>
          <p:sp>
            <p:nvSpPr>
              <p:cNvPr id="14" name="ZoneTexte 13">
                <a:extLst>
                  <a:ext uri="{FF2B5EF4-FFF2-40B4-BE49-F238E27FC236}">
                    <a16:creationId xmlns:a16="http://schemas.microsoft.com/office/drawing/2014/main" id="{95694B47-A05C-4248-8206-FB60469A3FD0}"/>
                  </a:ext>
                </a:extLst>
              </p:cNvPr>
              <p:cNvSpPr txBox="1"/>
              <p:nvPr>
                <p:custDataLst>
                  <p:tags r:id="rId9"/>
                </p:custDataLst>
              </p:nvPr>
            </p:nvSpPr>
            <p:spPr>
              <a:xfrm>
                <a:off x="367645" y="1744581"/>
                <a:ext cx="3457758" cy="3023936"/>
              </a:xfrm>
              <a:prstGeom prst="rect">
                <a:avLst/>
              </a:prstGeom>
              <a:grpFill/>
            </p:spPr>
            <p:txBody>
              <a:bodyPr wrap="square" rtlCol="0">
                <a:normAutofit/>
              </a:bodyPr>
              <a:lstStyle/>
              <a:p>
                <a:pPr algn="l"/>
                <a:r>
                  <a:rPr lang="fr-FR" dirty="0">
                    <a:solidFill>
                      <a:schemeClr val="tx2"/>
                    </a:solidFill>
                    <a:latin typeface="Lato" panose="020F0502020204030203"/>
                  </a:rPr>
                  <a:t>Développement d’application mobile Android et iOS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Langages natifs : </a:t>
                </a:r>
                <a:r>
                  <a:rPr lang="fr-FR" dirty="0" err="1">
                    <a:solidFill>
                      <a:schemeClr val="tx2"/>
                    </a:solidFill>
                    <a:latin typeface="Lato" panose="020F0502020204030203"/>
                  </a:rPr>
                  <a:t>Kotlin</a:t>
                </a:r>
                <a:r>
                  <a:rPr lang="fr-FR" dirty="0">
                    <a:solidFill>
                      <a:schemeClr val="tx2"/>
                    </a:solidFill>
                    <a:latin typeface="Lato" panose="020F0502020204030203"/>
                  </a:rPr>
                  <a:t>/Java et Swift</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Conception d’interfaces mobile</a:t>
                </a:r>
              </a:p>
            </p:txBody>
          </p:sp>
        </p:grpSp>
      </p:grpSp>
      <p:grpSp>
        <p:nvGrpSpPr>
          <p:cNvPr id="3" name="Groupe 2">
            <a:extLst>
              <a:ext uri="{FF2B5EF4-FFF2-40B4-BE49-F238E27FC236}">
                <a16:creationId xmlns:a16="http://schemas.microsoft.com/office/drawing/2014/main" id="{3ADA43E9-FA85-4271-B41A-18972956BE13}"/>
              </a:ext>
            </a:extLst>
          </p:cNvPr>
          <p:cNvGrpSpPr/>
          <p:nvPr/>
        </p:nvGrpSpPr>
        <p:grpSpPr>
          <a:xfrm>
            <a:off x="8109284" y="0"/>
            <a:ext cx="4082716" cy="6858000"/>
            <a:chOff x="8105593" y="0"/>
            <a:chExt cx="4082716" cy="6858000"/>
          </a:xfrm>
        </p:grpSpPr>
        <p:sp>
          <p:nvSpPr>
            <p:cNvPr id="4" name="Rectangle 3">
              <a:extLst>
                <a:ext uri="{FF2B5EF4-FFF2-40B4-BE49-F238E27FC236}">
                  <a16:creationId xmlns:a16="http://schemas.microsoft.com/office/drawing/2014/main" id="{6C9D79BD-FA2C-481E-AB53-1456CADEA042}"/>
                </a:ext>
              </a:extLst>
            </p:cNvPr>
            <p:cNvSpPr/>
            <p:nvPr/>
          </p:nvSpPr>
          <p:spPr>
            <a:xfrm>
              <a:off x="8105593"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5" name="Groupe 4">
              <a:extLst>
                <a:ext uri="{FF2B5EF4-FFF2-40B4-BE49-F238E27FC236}">
                  <a16:creationId xmlns:a16="http://schemas.microsoft.com/office/drawing/2014/main" id="{798B9B36-6600-45BC-93E3-513CDF27D60A}"/>
                </a:ext>
              </a:extLst>
            </p:cNvPr>
            <p:cNvGrpSpPr/>
            <p:nvPr/>
          </p:nvGrpSpPr>
          <p:grpSpPr>
            <a:xfrm>
              <a:off x="8357937" y="523819"/>
              <a:ext cx="3569368" cy="5906502"/>
              <a:chOff x="8357937" y="523819"/>
              <a:chExt cx="3569368" cy="5906502"/>
            </a:xfrm>
          </p:grpSpPr>
          <p:pic>
            <p:nvPicPr>
              <p:cNvPr id="6" name="Image 5">
                <a:extLst>
                  <a:ext uri="{FF2B5EF4-FFF2-40B4-BE49-F238E27FC236}">
                    <a16:creationId xmlns:a16="http://schemas.microsoft.com/office/drawing/2014/main" id="{40DDF6C1-BFCD-4083-A928-693F1C017BAF}"/>
                  </a:ext>
                </a:extLst>
              </p:cNvPr>
              <p:cNvPicPr>
                <a:picLocks noChangeAspect="1"/>
              </p:cNvPicPr>
              <p:nvPr>
                <p:custDataLst>
                  <p:tags r:id="rId4"/>
                </p:custDataLst>
              </p:nvPr>
            </p:nvPicPr>
            <p:blipFill>
              <a:blip r:embed="rId13"/>
              <a:stretch>
                <a:fillRect/>
              </a:stretch>
            </p:blipFill>
            <p:spPr>
              <a:xfrm>
                <a:off x="8999609" y="5115067"/>
                <a:ext cx="2183075" cy="1315254"/>
              </a:xfrm>
              <a:prstGeom prst="rect">
                <a:avLst/>
              </a:prstGeom>
            </p:spPr>
          </p:pic>
          <p:sp>
            <p:nvSpPr>
              <p:cNvPr id="7" name="ZoneTexte 6">
                <a:extLst>
                  <a:ext uri="{FF2B5EF4-FFF2-40B4-BE49-F238E27FC236}">
                    <a16:creationId xmlns:a16="http://schemas.microsoft.com/office/drawing/2014/main" id="{EEDD473C-927C-46C6-B8B7-06AD3261DEC5}"/>
                  </a:ext>
                </a:extLst>
              </p:cNvPr>
              <p:cNvSpPr txBox="1"/>
              <p:nvPr>
                <p:custDataLst>
                  <p:tags r:id="rId5"/>
                </p:custDataLst>
              </p:nvPr>
            </p:nvSpPr>
            <p:spPr>
              <a:xfrm>
                <a:off x="8357937" y="523819"/>
                <a:ext cx="3466418" cy="801279"/>
              </a:xfrm>
              <a:prstGeom prst="rect">
                <a:avLst/>
              </a:prstGeom>
            </p:spPr>
            <p:txBody>
              <a:bodyPr wrap="square" rtlCol="0">
                <a:normAutofit/>
              </a:bodyPr>
              <a:lstStyle/>
              <a:p>
                <a:pPr algn="ctr"/>
                <a:r>
                  <a:rPr lang="fr-FR" sz="2800" b="1" dirty="0">
                    <a:solidFill>
                      <a:schemeClr val="tx2"/>
                    </a:solidFill>
                    <a:latin typeface="Raleway ExtraBold" panose="020B0003030101060003" pitchFamily="34" charset="0"/>
                  </a:rPr>
                  <a:t>Data Factory</a:t>
                </a:r>
              </a:p>
            </p:txBody>
          </p:sp>
          <p:sp>
            <p:nvSpPr>
              <p:cNvPr id="8" name="ZoneTexte 7">
                <a:extLst>
                  <a:ext uri="{FF2B5EF4-FFF2-40B4-BE49-F238E27FC236}">
                    <a16:creationId xmlns:a16="http://schemas.microsoft.com/office/drawing/2014/main" id="{CD30CCD7-847F-4086-82B7-F598EAFE5F76}"/>
                  </a:ext>
                </a:extLst>
              </p:cNvPr>
              <p:cNvSpPr txBox="1"/>
              <p:nvPr>
                <p:custDataLst>
                  <p:tags r:id="rId6"/>
                </p:custDataLst>
              </p:nvPr>
            </p:nvSpPr>
            <p:spPr>
              <a:xfrm>
                <a:off x="8366598" y="1744581"/>
                <a:ext cx="3560707" cy="3281924"/>
              </a:xfrm>
              <a:prstGeom prst="rect">
                <a:avLst/>
              </a:prstGeom>
            </p:spPr>
            <p:txBody>
              <a:bodyPr wrap="square" rtlCol="0">
                <a:normAutofit/>
              </a:bodyPr>
              <a:lstStyle/>
              <a:p>
                <a:pPr algn="l"/>
                <a:r>
                  <a:rPr lang="fr-FR" dirty="0">
                    <a:solidFill>
                      <a:schemeClr val="tx2"/>
                    </a:solidFill>
                    <a:latin typeface="Lato" panose="020F0502020204030203"/>
                  </a:rPr>
                  <a:t>Conseils de gestion de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Extraction et Consolidation des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Services de surveillance de logs serveurs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p:txBody>
          </p:sp>
        </p:grpSp>
      </p:grpSp>
      <p:grpSp>
        <p:nvGrpSpPr>
          <p:cNvPr id="15" name="Groupe 14">
            <a:extLst>
              <a:ext uri="{FF2B5EF4-FFF2-40B4-BE49-F238E27FC236}">
                <a16:creationId xmlns:a16="http://schemas.microsoft.com/office/drawing/2014/main" id="{BD2EDBC5-2A28-4196-BCB1-44ADB07DCC74}"/>
              </a:ext>
            </a:extLst>
          </p:cNvPr>
          <p:cNvGrpSpPr/>
          <p:nvPr/>
        </p:nvGrpSpPr>
        <p:grpSpPr>
          <a:xfrm>
            <a:off x="4077747" y="0"/>
            <a:ext cx="4031537" cy="6858000"/>
            <a:chOff x="4077747" y="0"/>
            <a:chExt cx="4031537" cy="6858000"/>
          </a:xfrm>
        </p:grpSpPr>
        <p:sp>
          <p:nvSpPr>
            <p:cNvPr id="16" name="Rectangle 15">
              <a:extLst>
                <a:ext uri="{FF2B5EF4-FFF2-40B4-BE49-F238E27FC236}">
                  <a16:creationId xmlns:a16="http://schemas.microsoft.com/office/drawing/2014/main" id="{36B4F355-9A96-4C0B-AEED-3B3A9EEBB788}"/>
                </a:ext>
              </a:extLst>
            </p:cNvPr>
            <p:cNvSpPr/>
            <p:nvPr/>
          </p:nvSpPr>
          <p:spPr>
            <a:xfrm>
              <a:off x="4077747" y="0"/>
              <a:ext cx="40315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7" name="Groupe 16">
              <a:extLst>
                <a:ext uri="{FF2B5EF4-FFF2-40B4-BE49-F238E27FC236}">
                  <a16:creationId xmlns:a16="http://schemas.microsoft.com/office/drawing/2014/main" id="{E8A5AB5E-F0AB-4A0E-BF89-02B9C8D981F7}"/>
                </a:ext>
              </a:extLst>
            </p:cNvPr>
            <p:cNvGrpSpPr/>
            <p:nvPr/>
          </p:nvGrpSpPr>
          <p:grpSpPr>
            <a:xfrm>
              <a:off x="4306655" y="172936"/>
              <a:ext cx="3730451" cy="6147653"/>
              <a:chOff x="4306655" y="172936"/>
              <a:chExt cx="3730451" cy="6147653"/>
            </a:xfrm>
          </p:grpSpPr>
          <p:pic>
            <p:nvPicPr>
              <p:cNvPr id="18" name="Image 17">
                <a:extLst>
                  <a:ext uri="{FF2B5EF4-FFF2-40B4-BE49-F238E27FC236}">
                    <a16:creationId xmlns:a16="http://schemas.microsoft.com/office/drawing/2014/main" id="{C6657FF5-D96C-474B-8A5A-A662CD40CB4B}"/>
                  </a:ext>
                </a:extLst>
              </p:cNvPr>
              <p:cNvPicPr>
                <a:picLocks noChangeAspect="1"/>
              </p:cNvPicPr>
              <p:nvPr>
                <p:custDataLst>
                  <p:tags r:id="rId1"/>
                </p:custDataLst>
              </p:nvPr>
            </p:nvPicPr>
            <p:blipFill>
              <a:blip r:embed="rId14"/>
              <a:stretch>
                <a:fillRect/>
              </a:stretch>
            </p:blipFill>
            <p:spPr>
              <a:xfrm>
                <a:off x="5210100" y="172936"/>
                <a:ext cx="1771799" cy="1503049"/>
              </a:xfrm>
              <a:prstGeom prst="rect">
                <a:avLst/>
              </a:prstGeom>
            </p:spPr>
          </p:pic>
          <p:sp>
            <p:nvSpPr>
              <p:cNvPr id="19" name="ZoneTexte 18">
                <a:extLst>
                  <a:ext uri="{FF2B5EF4-FFF2-40B4-BE49-F238E27FC236}">
                    <a16:creationId xmlns:a16="http://schemas.microsoft.com/office/drawing/2014/main" id="{154CFAFE-334E-401B-8427-9998703DB2F0}"/>
                  </a:ext>
                </a:extLst>
              </p:cNvPr>
              <p:cNvSpPr txBox="1"/>
              <p:nvPr>
                <p:custDataLst>
                  <p:tags r:id="rId2"/>
                </p:custDataLst>
              </p:nvPr>
            </p:nvSpPr>
            <p:spPr>
              <a:xfrm>
                <a:off x="4362790" y="5519310"/>
                <a:ext cx="3466418" cy="801279"/>
              </a:xfrm>
              <a:prstGeom prst="rect">
                <a:avLst/>
              </a:prstGeom>
            </p:spPr>
            <p:txBody>
              <a:bodyPr wrap="square" rtlCol="0">
                <a:normAutofit/>
              </a:bodyPr>
              <a:lstStyle/>
              <a:p>
                <a:pPr algn="ctr"/>
                <a:r>
                  <a:rPr lang="fr-FR" sz="2800" b="1" dirty="0">
                    <a:solidFill>
                      <a:schemeClr val="bg1"/>
                    </a:solidFill>
                    <a:latin typeface="Raleway ExtraBold" panose="020B0003030101060003" pitchFamily="34" charset="0"/>
                  </a:rPr>
                  <a:t>Web Factory</a:t>
                </a:r>
              </a:p>
            </p:txBody>
          </p:sp>
          <p:sp>
            <p:nvSpPr>
              <p:cNvPr id="20" name="ZoneTexte 19">
                <a:extLst>
                  <a:ext uri="{FF2B5EF4-FFF2-40B4-BE49-F238E27FC236}">
                    <a16:creationId xmlns:a16="http://schemas.microsoft.com/office/drawing/2014/main" id="{8A039ADC-7FF0-4989-BAC3-C23B6C9161BC}"/>
                  </a:ext>
                </a:extLst>
              </p:cNvPr>
              <p:cNvSpPr txBox="1"/>
              <p:nvPr>
                <p:custDataLst>
                  <p:tags r:id="rId3"/>
                </p:custDataLst>
              </p:nvPr>
            </p:nvSpPr>
            <p:spPr>
              <a:xfrm>
                <a:off x="4306655" y="2107073"/>
                <a:ext cx="3730451" cy="2919432"/>
              </a:xfrm>
              <a:prstGeom prst="rect">
                <a:avLst/>
              </a:prstGeom>
            </p:spPr>
            <p:txBody>
              <a:bodyPr wrap="square" rtlCol="0">
                <a:normAutofit/>
              </a:bodyPr>
              <a:lstStyle/>
              <a:p>
                <a:r>
                  <a:rPr lang="fr-FR" dirty="0">
                    <a:solidFill>
                      <a:schemeClr val="bg1"/>
                    </a:solidFill>
                    <a:latin typeface="Lato" panose="020F0502020204030203"/>
                  </a:rPr>
                  <a:t>Pierre angulaire de l’offre globale d’Amiltone</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De nombreux langages : PHP, JavaScript, Java, .NET,…</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Conception d’APIs et d’interfaces web</a:t>
                </a:r>
              </a:p>
              <a:p>
                <a:endParaRPr lang="fr-FR" dirty="0">
                  <a:solidFill>
                    <a:schemeClr val="bg1"/>
                  </a:solidFill>
                  <a:latin typeface="Lato" panose="020F0502020204030203"/>
                </a:endParaRPr>
              </a:p>
              <a:p>
                <a:endParaRPr lang="fr-FR" dirty="0">
                  <a:solidFill>
                    <a:schemeClr val="bg1"/>
                  </a:solidFill>
                  <a:latin typeface="Lato" panose="020F0502020204030203"/>
                </a:endParaRPr>
              </a:p>
              <a:p>
                <a:endParaRPr lang="fr-FR" dirty="0">
                  <a:solidFill>
                    <a:schemeClr val="bg1"/>
                  </a:solidFill>
                  <a:latin typeface="Lato" panose="020F0502020204030203"/>
                </a:endParaRPr>
              </a:p>
            </p:txBody>
          </p:sp>
        </p:grpSp>
      </p:grpSp>
      <p:pic>
        <p:nvPicPr>
          <p:cNvPr id="21" name="Image 20" descr="Une image contenant texte&#10;&#10;Description générée automatiquement">
            <a:extLst>
              <a:ext uri="{FF2B5EF4-FFF2-40B4-BE49-F238E27FC236}">
                <a16:creationId xmlns:a16="http://schemas.microsoft.com/office/drawing/2014/main" id="{87348E6F-D045-4167-9478-9399E8E69DEA}"/>
              </a:ext>
            </a:extLst>
          </p:cNvPr>
          <p:cNvPicPr>
            <a:picLocks noChangeAspect="1"/>
          </p:cNvPicPr>
          <p:nvPr/>
        </p:nvPicPr>
        <p:blipFill>
          <a:blip r:embed="rId15">
            <a:extLst>
              <a:ext uri="{BEBA8EAE-BF5A-486C-A8C5-ECC9F3942E4B}">
                <a14:imgProps xmlns:a14="http://schemas.microsoft.com/office/drawing/2010/main">
                  <a14:imgLayer r:embed="rId16">
                    <a14:imgEffect>
                      <a14:artisticBlur/>
                    </a14:imgEffect>
                  </a14:imgLayer>
                </a14:imgProps>
              </a:ext>
            </a:extLst>
          </a:blip>
          <a:stretch>
            <a:fillRect/>
          </a:stretch>
        </p:blipFill>
        <p:spPr>
          <a:xfrm>
            <a:off x="0" y="0"/>
            <a:ext cx="4084320" cy="6858000"/>
          </a:xfrm>
          <a:prstGeom prst="rect">
            <a:avLst/>
          </a:prstGeom>
        </p:spPr>
      </p:pic>
      <p:pic>
        <p:nvPicPr>
          <p:cNvPr id="22" name="Image 21" descr="Une image contenant texte&#10;&#10;Description générée automatiquement">
            <a:extLst>
              <a:ext uri="{FF2B5EF4-FFF2-40B4-BE49-F238E27FC236}">
                <a16:creationId xmlns:a16="http://schemas.microsoft.com/office/drawing/2014/main" id="{8E3D4176-AF6D-4927-BEE1-A6B0F0B27C46}"/>
              </a:ext>
            </a:extLst>
          </p:cNvPr>
          <p:cNvPicPr>
            <a:picLocks noChangeAspect="1"/>
          </p:cNvPicPr>
          <p:nvPr/>
        </p:nvPicPr>
        <p:blipFill>
          <a:blip r:embed="rId17">
            <a:extLst>
              <a:ext uri="{BEBA8EAE-BF5A-486C-A8C5-ECC9F3942E4B}">
                <a14:imgProps xmlns:a14="http://schemas.microsoft.com/office/drawing/2010/main">
                  <a14:imgLayer r:embed="rId18">
                    <a14:imgEffect>
                      <a14:artisticBlur/>
                    </a14:imgEffect>
                  </a14:imgLayer>
                </a14:imgProps>
              </a:ext>
            </a:extLst>
          </a:blip>
          <a:stretch>
            <a:fillRect/>
          </a:stretch>
        </p:blipFill>
        <p:spPr>
          <a:xfrm>
            <a:off x="8109284" y="0"/>
            <a:ext cx="4084320" cy="6858000"/>
          </a:xfrm>
          <a:prstGeom prst="rect">
            <a:avLst/>
          </a:prstGeom>
        </p:spPr>
      </p:pic>
      <p:grpSp>
        <p:nvGrpSpPr>
          <p:cNvPr id="23" name="Groupe 22">
            <a:extLst>
              <a:ext uri="{FF2B5EF4-FFF2-40B4-BE49-F238E27FC236}">
                <a16:creationId xmlns:a16="http://schemas.microsoft.com/office/drawing/2014/main" id="{50AB4334-43ED-4C18-9A69-42DCA12B0EC2}"/>
              </a:ext>
            </a:extLst>
          </p:cNvPr>
          <p:cNvGrpSpPr/>
          <p:nvPr/>
        </p:nvGrpSpPr>
        <p:grpSpPr>
          <a:xfrm>
            <a:off x="11630526" y="6296526"/>
            <a:ext cx="561474" cy="561473"/>
            <a:chOff x="11630526" y="6296526"/>
            <a:chExt cx="561474" cy="561473"/>
          </a:xfrm>
        </p:grpSpPr>
        <p:sp>
          <p:nvSpPr>
            <p:cNvPr id="24" name="Larme 23">
              <a:extLst>
                <a:ext uri="{FF2B5EF4-FFF2-40B4-BE49-F238E27FC236}">
                  <a16:creationId xmlns:a16="http://schemas.microsoft.com/office/drawing/2014/main" id="{3BF503DD-C644-41A5-8C70-98273188B92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a:extLst>
                <a:ext uri="{FF2B5EF4-FFF2-40B4-BE49-F238E27FC236}">
                  <a16:creationId xmlns:a16="http://schemas.microsoft.com/office/drawing/2014/main" id="{AAF2143E-9626-410A-B8D7-24E7A427E391}"/>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5</a:t>
              </a:r>
            </a:p>
          </p:txBody>
        </p:sp>
      </p:grpSp>
    </p:spTree>
    <p:extLst>
      <p:ext uri="{BB962C8B-B14F-4D97-AF65-F5344CB8AC3E}">
        <p14:creationId xmlns:p14="http://schemas.microsoft.com/office/powerpoint/2010/main" val="21178406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250"/>
                                        <p:tgtEl>
                                          <p:spTgt spid="15"/>
                                        </p:tgtEl>
                                      </p:cBhvr>
                                    </p:animEffect>
                                    <p:anim calcmode="lin" valueType="num">
                                      <p:cBhvr>
                                        <p:cTn id="8" dur="250" fill="hold"/>
                                        <p:tgtEl>
                                          <p:spTgt spid="15"/>
                                        </p:tgtEl>
                                        <p:attrNameLst>
                                          <p:attrName>ppt_x</p:attrName>
                                        </p:attrNameLst>
                                      </p:cBhvr>
                                      <p:tavLst>
                                        <p:tav tm="0">
                                          <p:val>
                                            <p:strVal val="#ppt_x"/>
                                          </p:val>
                                        </p:tav>
                                        <p:tav tm="100000">
                                          <p:val>
                                            <p:strVal val="#ppt_x"/>
                                          </p:val>
                                        </p:tav>
                                      </p:tavLst>
                                    </p:anim>
                                    <p:anim calcmode="lin" valueType="num">
                                      <p:cBhvr>
                                        <p:cTn id="9" dur="25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2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e 8">
            <a:extLst>
              <a:ext uri="{FF2B5EF4-FFF2-40B4-BE49-F238E27FC236}">
                <a16:creationId xmlns:a16="http://schemas.microsoft.com/office/drawing/2014/main" id="{9F9CCDC5-FF32-45DD-90A7-A342A4CC7ADD}"/>
              </a:ext>
            </a:extLst>
          </p:cNvPr>
          <p:cNvGrpSpPr/>
          <p:nvPr/>
        </p:nvGrpSpPr>
        <p:grpSpPr>
          <a:xfrm>
            <a:off x="0" y="0"/>
            <a:ext cx="4082716" cy="6858000"/>
            <a:chOff x="0" y="0"/>
            <a:chExt cx="4082716" cy="6858000"/>
          </a:xfrm>
        </p:grpSpPr>
        <p:sp>
          <p:nvSpPr>
            <p:cNvPr id="10" name="Rectangle 9">
              <a:extLst>
                <a:ext uri="{FF2B5EF4-FFF2-40B4-BE49-F238E27FC236}">
                  <a16:creationId xmlns:a16="http://schemas.microsoft.com/office/drawing/2014/main" id="{367FE0ED-8E0F-4A12-94CD-E44C6F64F3CC}"/>
                </a:ext>
              </a:extLst>
            </p:cNvPr>
            <p:cNvSpPr/>
            <p:nvPr/>
          </p:nvSpPr>
          <p:spPr>
            <a:xfrm>
              <a:off x="0"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1" name="Groupe 10">
              <a:extLst>
                <a:ext uri="{FF2B5EF4-FFF2-40B4-BE49-F238E27FC236}">
                  <a16:creationId xmlns:a16="http://schemas.microsoft.com/office/drawing/2014/main" id="{C529D1C1-3496-432E-A08D-5DEA72FDF309}"/>
                </a:ext>
              </a:extLst>
            </p:cNvPr>
            <p:cNvGrpSpPr/>
            <p:nvPr/>
          </p:nvGrpSpPr>
          <p:grpSpPr>
            <a:xfrm>
              <a:off x="367645" y="523820"/>
              <a:ext cx="3466418" cy="6289572"/>
              <a:chOff x="367645" y="523820"/>
              <a:chExt cx="3466418" cy="6289572"/>
            </a:xfrm>
            <a:solidFill>
              <a:schemeClr val="bg1"/>
            </a:solidFill>
          </p:grpSpPr>
          <p:pic>
            <p:nvPicPr>
              <p:cNvPr id="12" name="Image 11" descr="Une image contenant assis, sombre, ordinateur, table&#10;&#10;Description générée automatiquement">
                <a:extLst>
                  <a:ext uri="{FF2B5EF4-FFF2-40B4-BE49-F238E27FC236}">
                    <a16:creationId xmlns:a16="http://schemas.microsoft.com/office/drawing/2014/main" id="{EE651B41-EA30-4A2C-BDE7-E74351F8F912}"/>
                  </a:ext>
                </a:extLst>
              </p:cNvPr>
              <p:cNvPicPr>
                <a:picLocks noChangeAspect="1"/>
              </p:cNvPicPr>
              <p:nvPr>
                <p:custDataLst>
                  <p:tags r:id="rId7"/>
                </p:custDataLst>
              </p:nvPr>
            </p:nvPicPr>
            <p:blipFill>
              <a:blip r:embed="rId11"/>
              <a:stretch>
                <a:fillRect/>
              </a:stretch>
            </p:blipFill>
            <p:spPr>
              <a:xfrm>
                <a:off x="1009316" y="5026505"/>
                <a:ext cx="2183075" cy="1786887"/>
              </a:xfrm>
              <a:prstGeom prst="rect">
                <a:avLst/>
              </a:prstGeom>
              <a:grpFill/>
            </p:spPr>
          </p:pic>
          <p:sp>
            <p:nvSpPr>
              <p:cNvPr id="13" name="ZoneTexte 12">
                <a:extLst>
                  <a:ext uri="{FF2B5EF4-FFF2-40B4-BE49-F238E27FC236}">
                    <a16:creationId xmlns:a16="http://schemas.microsoft.com/office/drawing/2014/main" id="{B56D4587-2140-4111-8917-F1C7BB0949FE}"/>
                  </a:ext>
                </a:extLst>
              </p:cNvPr>
              <p:cNvSpPr txBox="1"/>
              <p:nvPr>
                <p:custDataLst>
                  <p:tags r:id="rId8"/>
                </p:custDataLst>
              </p:nvPr>
            </p:nvSpPr>
            <p:spPr>
              <a:xfrm>
                <a:off x="367645" y="523820"/>
                <a:ext cx="3466418" cy="801279"/>
              </a:xfrm>
              <a:prstGeom prst="rect">
                <a:avLst/>
              </a:prstGeom>
              <a:grpFill/>
            </p:spPr>
            <p:txBody>
              <a:bodyPr wrap="square" rtlCol="0">
                <a:normAutofit/>
              </a:bodyPr>
              <a:lstStyle/>
              <a:p>
                <a:pPr algn="ctr"/>
                <a:r>
                  <a:rPr lang="fr-FR" sz="2800" b="1" dirty="0">
                    <a:solidFill>
                      <a:schemeClr val="tx2"/>
                    </a:solidFill>
                    <a:latin typeface="Raleway ExtraBold" panose="020B0003030101060003" pitchFamily="34" charset="0"/>
                  </a:rPr>
                  <a:t>Mobile Factory</a:t>
                </a:r>
              </a:p>
            </p:txBody>
          </p:sp>
          <p:sp>
            <p:nvSpPr>
              <p:cNvPr id="14" name="ZoneTexte 13">
                <a:extLst>
                  <a:ext uri="{FF2B5EF4-FFF2-40B4-BE49-F238E27FC236}">
                    <a16:creationId xmlns:a16="http://schemas.microsoft.com/office/drawing/2014/main" id="{95694B47-A05C-4248-8206-FB60469A3FD0}"/>
                  </a:ext>
                </a:extLst>
              </p:cNvPr>
              <p:cNvSpPr txBox="1"/>
              <p:nvPr>
                <p:custDataLst>
                  <p:tags r:id="rId9"/>
                </p:custDataLst>
              </p:nvPr>
            </p:nvSpPr>
            <p:spPr>
              <a:xfrm>
                <a:off x="367645" y="1744581"/>
                <a:ext cx="3457758" cy="3023936"/>
              </a:xfrm>
              <a:prstGeom prst="rect">
                <a:avLst/>
              </a:prstGeom>
              <a:grpFill/>
            </p:spPr>
            <p:txBody>
              <a:bodyPr wrap="square" rtlCol="0">
                <a:normAutofit/>
              </a:bodyPr>
              <a:lstStyle/>
              <a:p>
                <a:pPr algn="l"/>
                <a:r>
                  <a:rPr lang="fr-FR" dirty="0">
                    <a:solidFill>
                      <a:schemeClr val="tx2"/>
                    </a:solidFill>
                    <a:latin typeface="Lato" panose="020F0502020204030203"/>
                  </a:rPr>
                  <a:t>Développement d’application mobile Android et iOS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Langages natifs : </a:t>
                </a:r>
                <a:r>
                  <a:rPr lang="fr-FR" dirty="0" err="1">
                    <a:solidFill>
                      <a:schemeClr val="tx2"/>
                    </a:solidFill>
                    <a:latin typeface="Lato" panose="020F0502020204030203"/>
                  </a:rPr>
                  <a:t>Kotlin</a:t>
                </a:r>
                <a:r>
                  <a:rPr lang="fr-FR" dirty="0">
                    <a:solidFill>
                      <a:schemeClr val="tx2"/>
                    </a:solidFill>
                    <a:latin typeface="Lato" panose="020F0502020204030203"/>
                  </a:rPr>
                  <a:t>/Java et Swift</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Conception d’interfaces mobile</a:t>
                </a:r>
              </a:p>
            </p:txBody>
          </p:sp>
        </p:grpSp>
      </p:grpSp>
      <p:grpSp>
        <p:nvGrpSpPr>
          <p:cNvPr id="3" name="Groupe 2">
            <a:extLst>
              <a:ext uri="{FF2B5EF4-FFF2-40B4-BE49-F238E27FC236}">
                <a16:creationId xmlns:a16="http://schemas.microsoft.com/office/drawing/2014/main" id="{3ADA43E9-FA85-4271-B41A-18972956BE13}"/>
              </a:ext>
            </a:extLst>
          </p:cNvPr>
          <p:cNvGrpSpPr/>
          <p:nvPr/>
        </p:nvGrpSpPr>
        <p:grpSpPr>
          <a:xfrm>
            <a:off x="8109284" y="0"/>
            <a:ext cx="4082716" cy="6858000"/>
            <a:chOff x="8105593" y="0"/>
            <a:chExt cx="4082716" cy="6858000"/>
          </a:xfrm>
        </p:grpSpPr>
        <p:sp>
          <p:nvSpPr>
            <p:cNvPr id="4" name="Rectangle 3">
              <a:extLst>
                <a:ext uri="{FF2B5EF4-FFF2-40B4-BE49-F238E27FC236}">
                  <a16:creationId xmlns:a16="http://schemas.microsoft.com/office/drawing/2014/main" id="{6C9D79BD-FA2C-481E-AB53-1456CADEA042}"/>
                </a:ext>
              </a:extLst>
            </p:cNvPr>
            <p:cNvSpPr/>
            <p:nvPr/>
          </p:nvSpPr>
          <p:spPr>
            <a:xfrm>
              <a:off x="8105593" y="0"/>
              <a:ext cx="40827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5" name="Groupe 4">
              <a:extLst>
                <a:ext uri="{FF2B5EF4-FFF2-40B4-BE49-F238E27FC236}">
                  <a16:creationId xmlns:a16="http://schemas.microsoft.com/office/drawing/2014/main" id="{798B9B36-6600-45BC-93E3-513CDF27D60A}"/>
                </a:ext>
              </a:extLst>
            </p:cNvPr>
            <p:cNvGrpSpPr/>
            <p:nvPr/>
          </p:nvGrpSpPr>
          <p:grpSpPr>
            <a:xfrm>
              <a:off x="8357937" y="523819"/>
              <a:ext cx="3569368" cy="5906502"/>
              <a:chOff x="8357937" y="523819"/>
              <a:chExt cx="3569368" cy="5906502"/>
            </a:xfrm>
          </p:grpSpPr>
          <p:pic>
            <p:nvPicPr>
              <p:cNvPr id="6" name="Image 5">
                <a:extLst>
                  <a:ext uri="{FF2B5EF4-FFF2-40B4-BE49-F238E27FC236}">
                    <a16:creationId xmlns:a16="http://schemas.microsoft.com/office/drawing/2014/main" id="{40DDF6C1-BFCD-4083-A928-693F1C017BAF}"/>
                  </a:ext>
                </a:extLst>
              </p:cNvPr>
              <p:cNvPicPr>
                <a:picLocks noChangeAspect="1"/>
              </p:cNvPicPr>
              <p:nvPr>
                <p:custDataLst>
                  <p:tags r:id="rId4"/>
                </p:custDataLst>
              </p:nvPr>
            </p:nvPicPr>
            <p:blipFill>
              <a:blip r:embed="rId12"/>
              <a:stretch>
                <a:fillRect/>
              </a:stretch>
            </p:blipFill>
            <p:spPr>
              <a:xfrm>
                <a:off x="8999609" y="5115067"/>
                <a:ext cx="2183075" cy="1315254"/>
              </a:xfrm>
              <a:prstGeom prst="rect">
                <a:avLst/>
              </a:prstGeom>
            </p:spPr>
          </p:pic>
          <p:sp>
            <p:nvSpPr>
              <p:cNvPr id="7" name="ZoneTexte 6">
                <a:extLst>
                  <a:ext uri="{FF2B5EF4-FFF2-40B4-BE49-F238E27FC236}">
                    <a16:creationId xmlns:a16="http://schemas.microsoft.com/office/drawing/2014/main" id="{EEDD473C-927C-46C6-B8B7-06AD3261DEC5}"/>
                  </a:ext>
                </a:extLst>
              </p:cNvPr>
              <p:cNvSpPr txBox="1"/>
              <p:nvPr>
                <p:custDataLst>
                  <p:tags r:id="rId5"/>
                </p:custDataLst>
              </p:nvPr>
            </p:nvSpPr>
            <p:spPr>
              <a:xfrm>
                <a:off x="8357937" y="523819"/>
                <a:ext cx="3466418" cy="801279"/>
              </a:xfrm>
              <a:prstGeom prst="rect">
                <a:avLst/>
              </a:prstGeom>
            </p:spPr>
            <p:txBody>
              <a:bodyPr wrap="square" rtlCol="0">
                <a:normAutofit/>
              </a:bodyPr>
              <a:lstStyle/>
              <a:p>
                <a:pPr algn="ctr"/>
                <a:r>
                  <a:rPr lang="fr-FR" sz="2800" b="1" dirty="0">
                    <a:solidFill>
                      <a:schemeClr val="tx2"/>
                    </a:solidFill>
                    <a:latin typeface="Raleway ExtraBold" panose="020B0003030101060003" pitchFamily="34" charset="0"/>
                  </a:rPr>
                  <a:t>Data Factory</a:t>
                </a:r>
              </a:p>
            </p:txBody>
          </p:sp>
          <p:sp>
            <p:nvSpPr>
              <p:cNvPr id="8" name="ZoneTexte 7">
                <a:extLst>
                  <a:ext uri="{FF2B5EF4-FFF2-40B4-BE49-F238E27FC236}">
                    <a16:creationId xmlns:a16="http://schemas.microsoft.com/office/drawing/2014/main" id="{CD30CCD7-847F-4086-82B7-F598EAFE5F76}"/>
                  </a:ext>
                </a:extLst>
              </p:cNvPr>
              <p:cNvSpPr txBox="1"/>
              <p:nvPr>
                <p:custDataLst>
                  <p:tags r:id="rId6"/>
                </p:custDataLst>
              </p:nvPr>
            </p:nvSpPr>
            <p:spPr>
              <a:xfrm>
                <a:off x="8366598" y="1744581"/>
                <a:ext cx="3560707" cy="3281924"/>
              </a:xfrm>
              <a:prstGeom prst="rect">
                <a:avLst/>
              </a:prstGeom>
            </p:spPr>
            <p:txBody>
              <a:bodyPr wrap="square" rtlCol="0">
                <a:normAutofit/>
              </a:bodyPr>
              <a:lstStyle/>
              <a:p>
                <a:pPr algn="l"/>
                <a:r>
                  <a:rPr lang="fr-FR" dirty="0">
                    <a:solidFill>
                      <a:schemeClr val="tx2"/>
                    </a:solidFill>
                    <a:latin typeface="Lato" panose="020F0502020204030203"/>
                  </a:rPr>
                  <a:t>Conseils de gestion de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Extraction et Consolidation des données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r>
                  <a:rPr lang="fr-FR" dirty="0">
                    <a:solidFill>
                      <a:schemeClr val="tx2"/>
                    </a:solidFill>
                    <a:latin typeface="Lato" panose="020F0502020204030203"/>
                  </a:rPr>
                  <a:t>Services de surveillance de logs serveurs</a:t>
                </a: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a:p>
                <a:pPr algn="l"/>
                <a:endParaRPr lang="fr-FR" dirty="0">
                  <a:solidFill>
                    <a:schemeClr val="tx2"/>
                  </a:solidFill>
                  <a:latin typeface="Lato" panose="020F0502020204030203"/>
                </a:endParaRPr>
              </a:p>
            </p:txBody>
          </p:sp>
        </p:grpSp>
      </p:grpSp>
      <p:grpSp>
        <p:nvGrpSpPr>
          <p:cNvPr id="15" name="Groupe 14">
            <a:extLst>
              <a:ext uri="{FF2B5EF4-FFF2-40B4-BE49-F238E27FC236}">
                <a16:creationId xmlns:a16="http://schemas.microsoft.com/office/drawing/2014/main" id="{BD2EDBC5-2A28-4196-BCB1-44ADB07DCC74}"/>
              </a:ext>
            </a:extLst>
          </p:cNvPr>
          <p:cNvGrpSpPr/>
          <p:nvPr/>
        </p:nvGrpSpPr>
        <p:grpSpPr>
          <a:xfrm>
            <a:off x="4077747" y="0"/>
            <a:ext cx="4031537" cy="6858000"/>
            <a:chOff x="4077747" y="0"/>
            <a:chExt cx="4031537" cy="6858000"/>
          </a:xfrm>
        </p:grpSpPr>
        <p:sp>
          <p:nvSpPr>
            <p:cNvPr id="16" name="Rectangle 15">
              <a:extLst>
                <a:ext uri="{FF2B5EF4-FFF2-40B4-BE49-F238E27FC236}">
                  <a16:creationId xmlns:a16="http://schemas.microsoft.com/office/drawing/2014/main" id="{36B4F355-9A96-4C0B-AEED-3B3A9EEBB788}"/>
                </a:ext>
              </a:extLst>
            </p:cNvPr>
            <p:cNvSpPr/>
            <p:nvPr/>
          </p:nvSpPr>
          <p:spPr>
            <a:xfrm>
              <a:off x="4077747" y="0"/>
              <a:ext cx="40315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7" name="Groupe 16">
              <a:extLst>
                <a:ext uri="{FF2B5EF4-FFF2-40B4-BE49-F238E27FC236}">
                  <a16:creationId xmlns:a16="http://schemas.microsoft.com/office/drawing/2014/main" id="{E8A5AB5E-F0AB-4A0E-BF89-02B9C8D981F7}"/>
                </a:ext>
              </a:extLst>
            </p:cNvPr>
            <p:cNvGrpSpPr/>
            <p:nvPr/>
          </p:nvGrpSpPr>
          <p:grpSpPr>
            <a:xfrm>
              <a:off x="4306655" y="172936"/>
              <a:ext cx="3730451" cy="6147653"/>
              <a:chOff x="4306655" y="172936"/>
              <a:chExt cx="3730451" cy="6147653"/>
            </a:xfrm>
          </p:grpSpPr>
          <p:pic>
            <p:nvPicPr>
              <p:cNvPr id="18" name="Image 17">
                <a:extLst>
                  <a:ext uri="{FF2B5EF4-FFF2-40B4-BE49-F238E27FC236}">
                    <a16:creationId xmlns:a16="http://schemas.microsoft.com/office/drawing/2014/main" id="{C6657FF5-D96C-474B-8A5A-A662CD40CB4B}"/>
                  </a:ext>
                </a:extLst>
              </p:cNvPr>
              <p:cNvPicPr>
                <a:picLocks noChangeAspect="1"/>
              </p:cNvPicPr>
              <p:nvPr>
                <p:custDataLst>
                  <p:tags r:id="rId1"/>
                </p:custDataLst>
              </p:nvPr>
            </p:nvPicPr>
            <p:blipFill>
              <a:blip r:embed="rId13"/>
              <a:stretch>
                <a:fillRect/>
              </a:stretch>
            </p:blipFill>
            <p:spPr>
              <a:xfrm>
                <a:off x="5210100" y="172936"/>
                <a:ext cx="1771799" cy="1503049"/>
              </a:xfrm>
              <a:prstGeom prst="rect">
                <a:avLst/>
              </a:prstGeom>
            </p:spPr>
          </p:pic>
          <p:sp>
            <p:nvSpPr>
              <p:cNvPr id="19" name="ZoneTexte 18">
                <a:extLst>
                  <a:ext uri="{FF2B5EF4-FFF2-40B4-BE49-F238E27FC236}">
                    <a16:creationId xmlns:a16="http://schemas.microsoft.com/office/drawing/2014/main" id="{154CFAFE-334E-401B-8427-9998703DB2F0}"/>
                  </a:ext>
                </a:extLst>
              </p:cNvPr>
              <p:cNvSpPr txBox="1"/>
              <p:nvPr>
                <p:custDataLst>
                  <p:tags r:id="rId2"/>
                </p:custDataLst>
              </p:nvPr>
            </p:nvSpPr>
            <p:spPr>
              <a:xfrm>
                <a:off x="4362790" y="5519310"/>
                <a:ext cx="3466418" cy="801279"/>
              </a:xfrm>
              <a:prstGeom prst="rect">
                <a:avLst/>
              </a:prstGeom>
            </p:spPr>
            <p:txBody>
              <a:bodyPr wrap="square" rtlCol="0">
                <a:normAutofit/>
              </a:bodyPr>
              <a:lstStyle/>
              <a:p>
                <a:pPr algn="ctr"/>
                <a:r>
                  <a:rPr lang="fr-FR" sz="2800" b="1" dirty="0">
                    <a:solidFill>
                      <a:schemeClr val="bg1"/>
                    </a:solidFill>
                    <a:latin typeface="Raleway ExtraBold" panose="020B0003030101060003" pitchFamily="34" charset="0"/>
                  </a:rPr>
                  <a:t>Web Factory</a:t>
                </a:r>
              </a:p>
            </p:txBody>
          </p:sp>
          <p:sp>
            <p:nvSpPr>
              <p:cNvPr id="20" name="ZoneTexte 19">
                <a:extLst>
                  <a:ext uri="{FF2B5EF4-FFF2-40B4-BE49-F238E27FC236}">
                    <a16:creationId xmlns:a16="http://schemas.microsoft.com/office/drawing/2014/main" id="{8A039ADC-7FF0-4989-BAC3-C23B6C9161BC}"/>
                  </a:ext>
                </a:extLst>
              </p:cNvPr>
              <p:cNvSpPr txBox="1"/>
              <p:nvPr>
                <p:custDataLst>
                  <p:tags r:id="rId3"/>
                </p:custDataLst>
              </p:nvPr>
            </p:nvSpPr>
            <p:spPr>
              <a:xfrm>
                <a:off x="4306655" y="2107073"/>
                <a:ext cx="3730451" cy="2919432"/>
              </a:xfrm>
              <a:prstGeom prst="rect">
                <a:avLst/>
              </a:prstGeom>
            </p:spPr>
            <p:txBody>
              <a:bodyPr wrap="square" rtlCol="0">
                <a:normAutofit/>
              </a:bodyPr>
              <a:lstStyle/>
              <a:p>
                <a:r>
                  <a:rPr lang="fr-FR" dirty="0">
                    <a:solidFill>
                      <a:schemeClr val="bg1"/>
                    </a:solidFill>
                    <a:latin typeface="Lato" panose="020F0502020204030203"/>
                  </a:rPr>
                  <a:t>Pierre angulaire de l’offre globale d’Amiltone</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De nombreux langages : PHP, JavaScript, Java, .NET,…</a:t>
                </a:r>
              </a:p>
              <a:p>
                <a:endParaRPr lang="fr-FR" dirty="0">
                  <a:solidFill>
                    <a:schemeClr val="bg1"/>
                  </a:solidFill>
                  <a:latin typeface="Lato" panose="020F0502020204030203"/>
                </a:endParaRPr>
              </a:p>
              <a:p>
                <a:endParaRPr lang="fr-FR" dirty="0">
                  <a:solidFill>
                    <a:schemeClr val="bg1"/>
                  </a:solidFill>
                  <a:latin typeface="Lato" panose="020F0502020204030203"/>
                </a:endParaRPr>
              </a:p>
              <a:p>
                <a:r>
                  <a:rPr lang="fr-FR" dirty="0">
                    <a:solidFill>
                      <a:schemeClr val="bg1"/>
                    </a:solidFill>
                    <a:latin typeface="Lato" panose="020F0502020204030203"/>
                  </a:rPr>
                  <a:t>Conception d’APIs et d’interfaces web</a:t>
                </a:r>
              </a:p>
              <a:p>
                <a:endParaRPr lang="fr-FR" dirty="0">
                  <a:solidFill>
                    <a:schemeClr val="bg1"/>
                  </a:solidFill>
                  <a:latin typeface="Lato" panose="020F0502020204030203"/>
                </a:endParaRPr>
              </a:p>
              <a:p>
                <a:endParaRPr lang="fr-FR" dirty="0">
                  <a:solidFill>
                    <a:schemeClr val="bg1"/>
                  </a:solidFill>
                  <a:latin typeface="Lato" panose="020F0502020204030203"/>
                </a:endParaRPr>
              </a:p>
              <a:p>
                <a:endParaRPr lang="fr-FR" dirty="0">
                  <a:solidFill>
                    <a:schemeClr val="bg1"/>
                  </a:solidFill>
                  <a:latin typeface="Lato" panose="020F0502020204030203"/>
                </a:endParaRPr>
              </a:p>
            </p:txBody>
          </p:sp>
        </p:grpSp>
      </p:grpSp>
      <p:grpSp>
        <p:nvGrpSpPr>
          <p:cNvPr id="23" name="Groupe 22">
            <a:extLst>
              <a:ext uri="{FF2B5EF4-FFF2-40B4-BE49-F238E27FC236}">
                <a16:creationId xmlns:a16="http://schemas.microsoft.com/office/drawing/2014/main" id="{0F3C9961-6626-46E1-8F53-66AE45822051}"/>
              </a:ext>
            </a:extLst>
          </p:cNvPr>
          <p:cNvGrpSpPr/>
          <p:nvPr/>
        </p:nvGrpSpPr>
        <p:grpSpPr>
          <a:xfrm>
            <a:off x="11630526" y="6296526"/>
            <a:ext cx="561474" cy="561473"/>
            <a:chOff x="11630526" y="6296526"/>
            <a:chExt cx="561474" cy="561473"/>
          </a:xfrm>
        </p:grpSpPr>
        <p:sp>
          <p:nvSpPr>
            <p:cNvPr id="24" name="Larme 23">
              <a:extLst>
                <a:ext uri="{FF2B5EF4-FFF2-40B4-BE49-F238E27FC236}">
                  <a16:creationId xmlns:a16="http://schemas.microsoft.com/office/drawing/2014/main" id="{86815F1C-CEFF-4AEC-819C-70CA4ED2FF78}"/>
                </a:ext>
              </a:extLst>
            </p:cNvPr>
            <p:cNvSpPr/>
            <p:nvPr/>
          </p:nvSpPr>
          <p:spPr>
            <a:xfrm rot="5400000">
              <a:off x="11630526" y="6296526"/>
              <a:ext cx="561473" cy="561474"/>
            </a:xfrm>
            <a:prstGeom prst="teardrop">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a:extLst>
                <a:ext uri="{FF2B5EF4-FFF2-40B4-BE49-F238E27FC236}">
                  <a16:creationId xmlns:a16="http://schemas.microsoft.com/office/drawing/2014/main" id="{43696D86-56ED-4230-9CBF-E34AA8115D62}"/>
                </a:ext>
              </a:extLst>
            </p:cNvPr>
            <p:cNvSpPr txBox="1"/>
            <p:nvPr/>
          </p:nvSpPr>
          <p:spPr>
            <a:xfrm>
              <a:off x="11758863" y="6392779"/>
              <a:ext cx="336884" cy="368968"/>
            </a:xfrm>
            <a:prstGeom prst="rect">
              <a:avLst/>
            </a:prstGeom>
          </p:spPr>
          <p:txBody>
            <a:bodyPr wrap="square" rtlCol="0">
              <a:normAutofit/>
            </a:bodyPr>
            <a:lstStyle/>
            <a:p>
              <a:pPr algn="l"/>
              <a:r>
                <a:rPr lang="fr-FR" b="1" dirty="0">
                  <a:solidFill>
                    <a:schemeClr val="bg1"/>
                  </a:solidFill>
                  <a:latin typeface="Raleway ExtraBold" panose="020B0003030101060003" pitchFamily="34" charset="0"/>
                </a:rPr>
                <a:t>5</a:t>
              </a:r>
            </a:p>
          </p:txBody>
        </p:sp>
      </p:grpSp>
    </p:spTree>
    <p:extLst>
      <p:ext uri="{BB962C8B-B14F-4D97-AF65-F5344CB8AC3E}">
        <p14:creationId xmlns:p14="http://schemas.microsoft.com/office/powerpoint/2010/main" val="330817686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NUM" val="2"/>
</p:tagLst>
</file>

<file path=ppt/tags/tag10.xml><?xml version="1.0" encoding="utf-8"?>
<p:tagLst xmlns:a="http://schemas.openxmlformats.org/drawingml/2006/main" xmlns:r="http://schemas.openxmlformats.org/officeDocument/2006/relationships" xmlns:p="http://schemas.openxmlformats.org/presentationml/2006/main">
  <p:tag name="NUM" val="4"/>
</p:tagLst>
</file>

<file path=ppt/tags/tag11.xml><?xml version="1.0" encoding="utf-8"?>
<p:tagLst xmlns:a="http://schemas.openxmlformats.org/drawingml/2006/main" xmlns:r="http://schemas.openxmlformats.org/officeDocument/2006/relationships" xmlns:p="http://schemas.openxmlformats.org/presentationml/2006/main">
  <p:tag name="NUM" val="7"/>
</p:tagLst>
</file>

<file path=ppt/tags/tag12.xml><?xml version="1.0" encoding="utf-8"?>
<p:tagLst xmlns:a="http://schemas.openxmlformats.org/drawingml/2006/main" xmlns:r="http://schemas.openxmlformats.org/officeDocument/2006/relationships" xmlns:p="http://schemas.openxmlformats.org/presentationml/2006/main">
  <p:tag name="NUM" val="2"/>
</p:tagLst>
</file>

<file path=ppt/tags/tag13.xml><?xml version="1.0" encoding="utf-8"?>
<p:tagLst xmlns:a="http://schemas.openxmlformats.org/drawingml/2006/main" xmlns:r="http://schemas.openxmlformats.org/officeDocument/2006/relationships" xmlns:p="http://schemas.openxmlformats.org/presentationml/2006/main">
  <p:tag name="NUM" val="5"/>
</p:tagLst>
</file>

<file path=ppt/tags/tag14.xml><?xml version="1.0" encoding="utf-8"?>
<p:tagLst xmlns:a="http://schemas.openxmlformats.org/drawingml/2006/main" xmlns:r="http://schemas.openxmlformats.org/officeDocument/2006/relationships" xmlns:p="http://schemas.openxmlformats.org/presentationml/2006/main">
  <p:tag name="NUM" val="9"/>
</p:tagLst>
</file>

<file path=ppt/tags/tag15.xml><?xml version="1.0" encoding="utf-8"?>
<p:tagLst xmlns:a="http://schemas.openxmlformats.org/drawingml/2006/main" xmlns:r="http://schemas.openxmlformats.org/officeDocument/2006/relationships" xmlns:p="http://schemas.openxmlformats.org/presentationml/2006/main">
  <p:tag name="NUM" val="1"/>
</p:tagLst>
</file>

<file path=ppt/tags/tag16.xml><?xml version="1.0" encoding="utf-8"?>
<p:tagLst xmlns:a="http://schemas.openxmlformats.org/drawingml/2006/main" xmlns:r="http://schemas.openxmlformats.org/officeDocument/2006/relationships" xmlns:p="http://schemas.openxmlformats.org/presentationml/2006/main">
  <p:tag name="NUM" val="4"/>
</p:tagLst>
</file>

<file path=ppt/tags/tag17.xml><?xml version="1.0" encoding="utf-8"?>
<p:tagLst xmlns:a="http://schemas.openxmlformats.org/drawingml/2006/main" xmlns:r="http://schemas.openxmlformats.org/officeDocument/2006/relationships" xmlns:p="http://schemas.openxmlformats.org/presentationml/2006/main">
  <p:tag name="NUM" val="7"/>
</p:tagLst>
</file>

<file path=ppt/tags/tag18.xml><?xml version="1.0" encoding="utf-8"?>
<p:tagLst xmlns:a="http://schemas.openxmlformats.org/drawingml/2006/main" xmlns:r="http://schemas.openxmlformats.org/officeDocument/2006/relationships" xmlns:p="http://schemas.openxmlformats.org/presentationml/2006/main">
  <p:tag name="NUM" val="3"/>
</p:tagLst>
</file>

<file path=ppt/tags/tag19.xml><?xml version="1.0" encoding="utf-8"?>
<p:tagLst xmlns:a="http://schemas.openxmlformats.org/drawingml/2006/main" xmlns:r="http://schemas.openxmlformats.org/officeDocument/2006/relationships" xmlns:p="http://schemas.openxmlformats.org/presentationml/2006/main">
  <p:tag name="NUM" val="6"/>
</p:tagLst>
</file>

<file path=ppt/tags/tag2.xml><?xml version="1.0" encoding="utf-8"?>
<p:tagLst xmlns:a="http://schemas.openxmlformats.org/drawingml/2006/main" xmlns:r="http://schemas.openxmlformats.org/officeDocument/2006/relationships" xmlns:p="http://schemas.openxmlformats.org/presentationml/2006/main">
  <p:tag name="NUM" val="6"/>
</p:tagLst>
</file>

<file path=ppt/tags/tag20.xml><?xml version="1.0" encoding="utf-8"?>
<p:tagLst xmlns:a="http://schemas.openxmlformats.org/drawingml/2006/main" xmlns:r="http://schemas.openxmlformats.org/officeDocument/2006/relationships" xmlns:p="http://schemas.openxmlformats.org/presentationml/2006/main">
  <p:tag name="NUM" val="8"/>
</p:tagLst>
</file>

<file path=ppt/tags/tag21.xml><?xml version="1.0" encoding="utf-8"?>
<p:tagLst xmlns:a="http://schemas.openxmlformats.org/drawingml/2006/main" xmlns:r="http://schemas.openxmlformats.org/officeDocument/2006/relationships" xmlns:p="http://schemas.openxmlformats.org/presentationml/2006/main">
  <p:tag name="NUM" val="2"/>
</p:tagLst>
</file>

<file path=ppt/tags/tag22.xml><?xml version="1.0" encoding="utf-8"?>
<p:tagLst xmlns:a="http://schemas.openxmlformats.org/drawingml/2006/main" xmlns:r="http://schemas.openxmlformats.org/officeDocument/2006/relationships" xmlns:p="http://schemas.openxmlformats.org/presentationml/2006/main">
  <p:tag name="NUM" val="5"/>
</p:tagLst>
</file>

<file path=ppt/tags/tag23.xml><?xml version="1.0" encoding="utf-8"?>
<p:tagLst xmlns:a="http://schemas.openxmlformats.org/drawingml/2006/main" xmlns:r="http://schemas.openxmlformats.org/officeDocument/2006/relationships" xmlns:p="http://schemas.openxmlformats.org/presentationml/2006/main">
  <p:tag name="NUM" val="9"/>
</p:tagLst>
</file>

<file path=ppt/tags/tag24.xml><?xml version="1.0" encoding="utf-8"?>
<p:tagLst xmlns:a="http://schemas.openxmlformats.org/drawingml/2006/main" xmlns:r="http://schemas.openxmlformats.org/officeDocument/2006/relationships" xmlns:p="http://schemas.openxmlformats.org/presentationml/2006/main">
  <p:tag name="NUM" val="1"/>
</p:tagLst>
</file>

<file path=ppt/tags/tag25.xml><?xml version="1.0" encoding="utf-8"?>
<p:tagLst xmlns:a="http://schemas.openxmlformats.org/drawingml/2006/main" xmlns:r="http://schemas.openxmlformats.org/officeDocument/2006/relationships" xmlns:p="http://schemas.openxmlformats.org/presentationml/2006/main">
  <p:tag name="NUM" val="4"/>
</p:tagLst>
</file>

<file path=ppt/tags/tag26.xml><?xml version="1.0" encoding="utf-8"?>
<p:tagLst xmlns:a="http://schemas.openxmlformats.org/drawingml/2006/main" xmlns:r="http://schemas.openxmlformats.org/officeDocument/2006/relationships" xmlns:p="http://schemas.openxmlformats.org/presentationml/2006/main">
  <p:tag name="NUM" val="7"/>
</p:tagLst>
</file>

<file path=ppt/tags/tag27.xml><?xml version="1.0" encoding="utf-8"?>
<p:tagLst xmlns:a="http://schemas.openxmlformats.org/drawingml/2006/main" xmlns:r="http://schemas.openxmlformats.org/officeDocument/2006/relationships" xmlns:p="http://schemas.openxmlformats.org/presentationml/2006/main">
  <p:tag name="NUM" val="3"/>
</p:tagLst>
</file>

<file path=ppt/tags/tag28.xml><?xml version="1.0" encoding="utf-8"?>
<p:tagLst xmlns:a="http://schemas.openxmlformats.org/drawingml/2006/main" xmlns:r="http://schemas.openxmlformats.org/officeDocument/2006/relationships" xmlns:p="http://schemas.openxmlformats.org/presentationml/2006/main">
  <p:tag name="NUM" val="6"/>
</p:tagLst>
</file>

<file path=ppt/tags/tag29.xml><?xml version="1.0" encoding="utf-8"?>
<p:tagLst xmlns:a="http://schemas.openxmlformats.org/drawingml/2006/main" xmlns:r="http://schemas.openxmlformats.org/officeDocument/2006/relationships" xmlns:p="http://schemas.openxmlformats.org/presentationml/2006/main">
  <p:tag name="NUM" val="8"/>
</p:tagLst>
</file>

<file path=ppt/tags/tag3.xml><?xml version="1.0" encoding="utf-8"?>
<p:tagLst xmlns:a="http://schemas.openxmlformats.org/drawingml/2006/main" xmlns:r="http://schemas.openxmlformats.org/officeDocument/2006/relationships" xmlns:p="http://schemas.openxmlformats.org/presentationml/2006/main">
  <p:tag name="NUM" val="6"/>
</p:tagLst>
</file>

<file path=ppt/tags/tag30.xml><?xml version="1.0" encoding="utf-8"?>
<p:tagLst xmlns:a="http://schemas.openxmlformats.org/drawingml/2006/main" xmlns:r="http://schemas.openxmlformats.org/officeDocument/2006/relationships" xmlns:p="http://schemas.openxmlformats.org/presentationml/2006/main">
  <p:tag name="NUM" val="2"/>
</p:tagLst>
</file>

<file path=ppt/tags/tag31.xml><?xml version="1.0" encoding="utf-8"?>
<p:tagLst xmlns:a="http://schemas.openxmlformats.org/drawingml/2006/main" xmlns:r="http://schemas.openxmlformats.org/officeDocument/2006/relationships" xmlns:p="http://schemas.openxmlformats.org/presentationml/2006/main">
  <p:tag name="NUM" val="5"/>
</p:tagLst>
</file>

<file path=ppt/tags/tag32.xml><?xml version="1.0" encoding="utf-8"?>
<p:tagLst xmlns:a="http://schemas.openxmlformats.org/drawingml/2006/main" xmlns:r="http://schemas.openxmlformats.org/officeDocument/2006/relationships" xmlns:p="http://schemas.openxmlformats.org/presentationml/2006/main">
  <p:tag name="NUM" val="9"/>
</p:tagLst>
</file>

<file path=ppt/tags/tag33.xml><?xml version="1.0" encoding="utf-8"?>
<p:tagLst xmlns:a="http://schemas.openxmlformats.org/drawingml/2006/main" xmlns:r="http://schemas.openxmlformats.org/officeDocument/2006/relationships" xmlns:p="http://schemas.openxmlformats.org/presentationml/2006/main">
  <p:tag name="NUM" val="1"/>
</p:tagLst>
</file>

<file path=ppt/tags/tag34.xml><?xml version="1.0" encoding="utf-8"?>
<p:tagLst xmlns:a="http://schemas.openxmlformats.org/drawingml/2006/main" xmlns:r="http://schemas.openxmlformats.org/officeDocument/2006/relationships" xmlns:p="http://schemas.openxmlformats.org/presentationml/2006/main">
  <p:tag name="NUM" val="4"/>
</p:tagLst>
</file>

<file path=ppt/tags/tag35.xml><?xml version="1.0" encoding="utf-8"?>
<p:tagLst xmlns:a="http://schemas.openxmlformats.org/drawingml/2006/main" xmlns:r="http://schemas.openxmlformats.org/officeDocument/2006/relationships" xmlns:p="http://schemas.openxmlformats.org/presentationml/2006/main">
  <p:tag name="NUM" val="7"/>
</p:tagLst>
</file>

<file path=ppt/tags/tag36.xml><?xml version="1.0" encoding="utf-8"?>
<p:tagLst xmlns:a="http://schemas.openxmlformats.org/drawingml/2006/main" xmlns:r="http://schemas.openxmlformats.org/officeDocument/2006/relationships" xmlns:p="http://schemas.openxmlformats.org/presentationml/2006/main">
  <p:tag name="NUM" val="1"/>
</p:tagLst>
</file>

<file path=ppt/tags/tag37.xml><?xml version="1.0" encoding="utf-8"?>
<p:tagLst xmlns:a="http://schemas.openxmlformats.org/drawingml/2006/main" xmlns:r="http://schemas.openxmlformats.org/officeDocument/2006/relationships" xmlns:p="http://schemas.openxmlformats.org/presentationml/2006/main">
  <p:tag name="NUM" val="2"/>
</p:tagLst>
</file>

<file path=ppt/tags/tag38.xml><?xml version="1.0" encoding="utf-8"?>
<p:tagLst xmlns:a="http://schemas.openxmlformats.org/drawingml/2006/main" xmlns:r="http://schemas.openxmlformats.org/officeDocument/2006/relationships" xmlns:p="http://schemas.openxmlformats.org/presentationml/2006/main">
  <p:tag name="NUM" val="4"/>
</p:tagLst>
</file>

<file path=ppt/tags/tag39.xml><?xml version="1.0" encoding="utf-8"?>
<p:tagLst xmlns:a="http://schemas.openxmlformats.org/drawingml/2006/main" xmlns:r="http://schemas.openxmlformats.org/officeDocument/2006/relationships" xmlns:p="http://schemas.openxmlformats.org/presentationml/2006/main">
  <p:tag name="NUM" val="5"/>
</p:tagLst>
</file>

<file path=ppt/tags/tag4.xml><?xml version="1.0" encoding="utf-8"?>
<p:tagLst xmlns:a="http://schemas.openxmlformats.org/drawingml/2006/main" xmlns:r="http://schemas.openxmlformats.org/officeDocument/2006/relationships" xmlns:p="http://schemas.openxmlformats.org/presentationml/2006/main">
  <p:tag name="NUM" val="1"/>
</p:tagLst>
</file>

<file path=ppt/tags/tag40.xml><?xml version="1.0" encoding="utf-8"?>
<p:tagLst xmlns:a="http://schemas.openxmlformats.org/drawingml/2006/main" xmlns:r="http://schemas.openxmlformats.org/officeDocument/2006/relationships" xmlns:p="http://schemas.openxmlformats.org/presentationml/2006/main">
  <p:tag name="NUM" val="6"/>
</p:tagLst>
</file>

<file path=ppt/tags/tag41.xml><?xml version="1.0" encoding="utf-8"?>
<p:tagLst xmlns:a="http://schemas.openxmlformats.org/drawingml/2006/main" xmlns:r="http://schemas.openxmlformats.org/officeDocument/2006/relationships" xmlns:p="http://schemas.openxmlformats.org/presentationml/2006/main">
  <p:tag name="NUM" val="7"/>
</p:tagLst>
</file>

<file path=ppt/tags/tag42.xml><?xml version="1.0" encoding="utf-8"?>
<p:tagLst xmlns:a="http://schemas.openxmlformats.org/drawingml/2006/main" xmlns:r="http://schemas.openxmlformats.org/officeDocument/2006/relationships" xmlns:p="http://schemas.openxmlformats.org/presentationml/2006/main">
  <p:tag name="NUM" val="8"/>
</p:tagLst>
</file>

<file path=ppt/tags/tag43.xml><?xml version="1.0" encoding="utf-8"?>
<p:tagLst xmlns:a="http://schemas.openxmlformats.org/drawingml/2006/main" xmlns:r="http://schemas.openxmlformats.org/officeDocument/2006/relationships" xmlns:p="http://schemas.openxmlformats.org/presentationml/2006/main">
  <p:tag name="NUM" val="9"/>
</p:tagLst>
</file>

<file path=ppt/tags/tag5.xml><?xml version="1.0" encoding="utf-8"?>
<p:tagLst xmlns:a="http://schemas.openxmlformats.org/drawingml/2006/main" xmlns:r="http://schemas.openxmlformats.org/officeDocument/2006/relationships" xmlns:p="http://schemas.openxmlformats.org/presentationml/2006/main">
  <p:tag name="NUM" val="2"/>
</p:tagLst>
</file>

<file path=ppt/tags/tag6.xml><?xml version="1.0" encoding="utf-8"?>
<p:tagLst xmlns:a="http://schemas.openxmlformats.org/drawingml/2006/main" xmlns:r="http://schemas.openxmlformats.org/officeDocument/2006/relationships" xmlns:p="http://schemas.openxmlformats.org/presentationml/2006/main">
  <p:tag name="NUM" val="3"/>
</p:tagLst>
</file>

<file path=ppt/tags/tag7.xml><?xml version="1.0" encoding="utf-8"?>
<p:tagLst xmlns:a="http://schemas.openxmlformats.org/drawingml/2006/main" xmlns:r="http://schemas.openxmlformats.org/officeDocument/2006/relationships" xmlns:p="http://schemas.openxmlformats.org/presentationml/2006/main">
  <p:tag name="NUM" val="3"/>
</p:tagLst>
</file>

<file path=ppt/tags/tag8.xml><?xml version="1.0" encoding="utf-8"?>
<p:tagLst xmlns:a="http://schemas.openxmlformats.org/drawingml/2006/main" xmlns:r="http://schemas.openxmlformats.org/officeDocument/2006/relationships" xmlns:p="http://schemas.openxmlformats.org/presentationml/2006/main">
  <p:tag name="NUM" val="2"/>
</p:tagLst>
</file>

<file path=ppt/tags/tag9.xml><?xml version="1.0" encoding="utf-8"?>
<p:tagLst xmlns:a="http://schemas.openxmlformats.org/drawingml/2006/main" xmlns:r="http://schemas.openxmlformats.org/officeDocument/2006/relationships" xmlns:p="http://schemas.openxmlformats.org/presentationml/2006/main">
  <p:tag name="NUM" val="1"/>
</p:tagLst>
</file>

<file path=ppt/theme/theme1.xml><?xml version="1.0" encoding="utf-8"?>
<a:theme xmlns:a="http://schemas.openxmlformats.org/drawingml/2006/main" name="Thème Office">
  <a:themeElements>
    <a:clrScheme name="Personnalisé 1">
      <a:dk1>
        <a:srgbClr val="0B132B"/>
      </a:dk1>
      <a:lt1>
        <a:srgbClr val="FFFFFF"/>
      </a:lt1>
      <a:dk2>
        <a:srgbClr val="0B132B"/>
      </a:dk2>
      <a:lt2>
        <a:srgbClr val="F2F6F7"/>
      </a:lt2>
      <a:accent1>
        <a:srgbClr val="283286"/>
      </a:accent1>
      <a:accent2>
        <a:srgbClr val="2F57A3"/>
      </a:accent2>
      <a:accent3>
        <a:srgbClr val="CE3089"/>
      </a:accent3>
      <a:accent4>
        <a:srgbClr val="3C3F47"/>
      </a:accent4>
      <a:accent5>
        <a:srgbClr val="C2C1C2"/>
      </a:accent5>
      <a:accent6>
        <a:srgbClr val="EAEAEA"/>
      </a:accent6>
      <a:hlink>
        <a:srgbClr val="E33D49"/>
      </a:hlink>
      <a:folHlink>
        <a:srgbClr val="6899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normAutofit/>
      </a:bodyPr>
      <a:lstStyle>
        <a:defPPr algn="l">
          <a:defRPr b="1" dirty="0">
            <a:solidFill>
              <a:schemeClr val="bg1"/>
            </a:solidFill>
            <a:latin typeface="Raleway ExtraBold" panose="020B0003030101060003"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32173</TotalTime>
  <Words>3060</Words>
  <Application>Microsoft Office PowerPoint</Application>
  <PresentationFormat>Grand écran</PresentationFormat>
  <Paragraphs>689</Paragraphs>
  <Slides>40</Slides>
  <Notes>28</Notes>
  <HiddenSlides>0</HiddenSlides>
  <MMClips>0</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40</vt:i4>
      </vt:variant>
    </vt:vector>
  </HeadingPairs>
  <TitlesOfParts>
    <vt:vector size="52" baseType="lpstr">
      <vt:lpstr>Arial</vt:lpstr>
      <vt:lpstr>Arial</vt:lpstr>
      <vt:lpstr>Calibri</vt:lpstr>
      <vt:lpstr>Lato</vt:lpstr>
      <vt:lpstr>Lato Heavy</vt:lpstr>
      <vt:lpstr>Lato Light</vt:lpstr>
      <vt:lpstr>Lato Medium</vt:lpstr>
      <vt:lpstr>Raleway</vt:lpstr>
      <vt:lpstr>Raleway Black</vt:lpstr>
      <vt:lpstr>Raleway ExtraBold</vt:lpstr>
      <vt:lpstr>Wingdings</vt:lpstr>
      <vt:lpstr>Thème Office</vt:lpstr>
      <vt:lpstr>Présentation PowerPoint</vt:lpstr>
      <vt:lpstr>Mon Parcours</vt:lpstr>
      <vt:lpstr>Sommaire</vt:lpstr>
      <vt:lpstr>L’entreprise</vt:lpstr>
      <vt:lpstr>Présentation PowerPoint</vt:lpstr>
      <vt:lpstr>Présentation PowerPoint</vt:lpstr>
      <vt:lpstr>Présentation PowerPoint</vt:lpstr>
      <vt:lpstr>Présentation PowerPoint</vt:lpstr>
      <vt:lpstr>Présentation PowerPoint</vt:lpstr>
      <vt:lpstr>Contexte</vt:lpstr>
      <vt:lpstr>AmilApp</vt:lpstr>
      <vt:lpstr>Organigramme</vt:lpstr>
      <vt:lpstr>Organigramme</vt:lpstr>
      <vt:lpstr>Présentation PowerPoint</vt:lpstr>
      <vt:lpstr>Présentation PowerPoint</vt:lpstr>
      <vt:lpstr>Présentation PowerPoint</vt:lpstr>
      <vt:lpstr>Comment mettre en place une solution web réutilisable, modulaire et évolutive ?</vt:lpstr>
      <vt:lpstr>Le starter-kit</vt:lpstr>
      <vt:lpstr>Le starter-kit</vt:lpstr>
      <vt:lpstr>Les micro-services</vt:lpstr>
      <vt:lpstr>Présentation PowerPoint</vt:lpstr>
      <vt:lpstr>Le projet</vt:lpstr>
      <vt:lpstr>Le projet</vt:lpstr>
      <vt:lpstr>Le projet</vt:lpstr>
      <vt:lpstr>Séparation en package NPM</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Bilan du projet</vt:lpstr>
      <vt:lpstr>Présentation PowerPoint</vt:lpstr>
      <vt:lpstr>Présentation PowerPoint</vt:lpstr>
      <vt:lpstr>Comment mettre en place une solution web réutilisable, modulaire et évolutive ?</vt:lpstr>
      <vt:lpstr>Bilan des acquis</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Réversibilité</dc:title>
  <dc:creator>Julien COLLIGNON(ext)</dc:creator>
  <cp:lastModifiedBy>GAUTHIER Emilien</cp:lastModifiedBy>
  <cp:revision>499</cp:revision>
  <cp:lastPrinted>2019-05-21T13:56:58Z</cp:lastPrinted>
  <dcterms:created xsi:type="dcterms:W3CDTF">2019-04-17T12:25:52Z</dcterms:created>
  <dcterms:modified xsi:type="dcterms:W3CDTF">2020-10-31T10:00:51Z</dcterms:modified>
</cp:coreProperties>
</file>

<file path=docProps/thumbnail.jpeg>
</file>